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39" r:id="rId3"/>
    <p:sldId id="445" r:id="rId5"/>
    <p:sldId id="443" r:id="rId6"/>
    <p:sldId id="508" r:id="rId7"/>
    <p:sldId id="482" r:id="rId8"/>
    <p:sldId id="483" r:id="rId9"/>
    <p:sldId id="538" r:id="rId10"/>
    <p:sldId id="539" r:id="rId11"/>
    <p:sldId id="509" r:id="rId12"/>
    <p:sldId id="486" r:id="rId13"/>
    <p:sldId id="487" r:id="rId14"/>
    <p:sldId id="488" r:id="rId15"/>
    <p:sldId id="541" r:id="rId16"/>
    <p:sldId id="507" r:id="rId17"/>
    <p:sldId id="542" r:id="rId18"/>
    <p:sldId id="543" r:id="rId19"/>
    <p:sldId id="544" r:id="rId20"/>
    <p:sldId id="513" r:id="rId21"/>
  </p:sldIdLst>
  <p:sldSz cx="12190095" cy="6859270"/>
  <p:notesSz cx="6858000" cy="9144000"/>
  <p:custDataLst>
    <p:tags r:id="rId25"/>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5530"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9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99259" autoAdjust="0"/>
  </p:normalViewPr>
  <p:slideViewPr>
    <p:cSldViewPr>
      <p:cViewPr varScale="1">
        <p:scale>
          <a:sx n="114" d="100"/>
          <a:sy n="114" d="100"/>
        </p:scale>
        <p:origin x="-438" y="-90"/>
      </p:cViewPr>
      <p:guideLst>
        <p:guide orient="horz" pos="1616"/>
        <p:guide orient="horz" pos="2580"/>
        <p:guide orient="horz" pos="2760"/>
        <p:guide orient="horz" pos="2663"/>
        <p:guide orient="horz" pos="3246"/>
        <p:guide orient="horz" pos="2947"/>
        <p:guide orient="horz" pos="3492"/>
        <p:guide orient="horz" pos="3733"/>
        <p:guide orient="horz" pos="3551"/>
        <p:guide orient="horz" pos="4320"/>
        <p:guide pos="2880"/>
        <p:guide pos="5738"/>
        <p:guide pos="5759"/>
        <p:guide pos="3969"/>
        <p:guide pos="3115"/>
        <p:guide pos="3288"/>
        <p:guide pos="3840"/>
        <p:guide pos="4045"/>
        <p:guide pos="3053"/>
        <p:guide pos="4120"/>
        <p:guide pos="6622"/>
      </p:guideLst>
    </p:cSldViewPr>
  </p:slideViewPr>
  <p:notesTextViewPr>
    <p:cViewPr>
      <p:scale>
        <a:sx n="100" d="100"/>
        <a:sy n="100" d="100"/>
      </p:scale>
      <p:origin x="0" y="0"/>
    </p:cViewPr>
  </p:notesTextViewPr>
  <p:sorterViewPr>
    <p:cViewPr>
      <p:scale>
        <a:sx n="52" d="100"/>
        <a:sy n="52" d="100"/>
      </p:scale>
      <p:origin x="0" y="0"/>
    </p:cViewPr>
  </p:sorterViewPr>
  <p:notesViewPr>
    <p:cSldViewPr showGuides="1">
      <p:cViewPr varScale="1">
        <p:scale>
          <a:sx n="54" d="100"/>
          <a:sy n="54" d="100"/>
        </p:scale>
        <p:origin x="-2928" y="-84"/>
      </p:cViewPr>
      <p:guideLst>
        <p:guide orient="horz" pos="2836"/>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25EEFF-2679-467A-B247-40FD39B65F2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CC75BC-847C-4F83-9AE3-DC3F6F592EC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165" algn="l" defTabSz="1219200" rtl="0" eaLnBrk="1" latinLnBrk="0" hangingPunct="1">
      <a:defRPr sz="1600" kern="1200">
        <a:solidFill>
          <a:schemeClr val="tx1"/>
        </a:solidFill>
        <a:latin typeface="+mn-lt"/>
        <a:ea typeface="+mn-ea"/>
        <a:cs typeface="+mn-cs"/>
      </a:defRPr>
    </a:lvl4pPr>
    <a:lvl5pPr marL="2437765" algn="l" defTabSz="1219200" rtl="0" eaLnBrk="1" latinLnBrk="0" hangingPunct="1">
      <a:defRPr sz="1600" kern="1200">
        <a:solidFill>
          <a:schemeClr val="tx1"/>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553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22.png"/><Relationship Id="rId7" Type="http://schemas.openxmlformats.org/officeDocument/2006/relationships/image" Target="../media/image14.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0"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microsoft.com/office/2007/relationships/hdphoto" Target="../media/image13.wdp"/><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microsoft.com/office/2007/relationships/hdphoto" Target="../media/image13.wdp"/><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microsoft.com/office/2007/relationships/hdphoto" Target="../media/image13.wdp"/><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microsoft.com/office/2007/relationships/hdphoto" Target="../media/image13.wdp"/><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13" name="矩形 12"/>
          <p:cNvSpPr/>
          <p:nvPr userDrawn="1"/>
        </p:nvSpPr>
        <p:spPr>
          <a:xfrm>
            <a:off x="0" y="0"/>
            <a:ext cx="12224771" cy="6859588"/>
          </a:xfrm>
          <a:prstGeom prst="rect">
            <a:avLst/>
          </a:prstGeom>
          <a:solidFill>
            <a:srgbClr val="FDE6D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861" tIns="60930" rIns="121861" bIns="60930" rtlCol="0" anchor="ctr"/>
          <a:lstStyle/>
          <a:p>
            <a:pPr algn="ctr"/>
            <a:endParaRPr lang="zh-CN" altLang="en-US"/>
          </a:p>
        </p:txBody>
      </p:sp>
      <p:pic>
        <p:nvPicPr>
          <p:cNvPr id="14" name="Picture 3" descr="C:\Users\Administrator\Desktop\线稿长城0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35165" y="-4203053"/>
            <a:ext cx="4825199" cy="22199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Administrator\Desktop\线稿长城1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713632" y="-3164767"/>
            <a:ext cx="936103" cy="8171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Administrator\Desktop\党政机关\素材\党徽\Nipic_5916570_2012061822032932139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568" y="202707"/>
            <a:ext cx="1058518" cy="960574"/>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userDrawn="1"/>
        </p:nvSpPr>
        <p:spPr>
          <a:xfrm>
            <a:off x="-169490" y="-390252"/>
            <a:ext cx="7295861" cy="94823"/>
          </a:xfrm>
          <a:prstGeom prst="rect">
            <a:avLst/>
          </a:prstGeom>
          <a:pattFill prst="dk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algn="ctr"/>
            <a:endParaRPr lang="zh-CN" altLang="en-US" sz="2700">
              <a:solidFill>
                <a:schemeClr val="accent1"/>
              </a:solidFill>
            </a:endParaRPr>
          </a:p>
        </p:txBody>
      </p:sp>
      <p:pic>
        <p:nvPicPr>
          <p:cNvPr id="21" name="Picture 3" descr="C:\Users\Administrator\Desktop\线稿长城001.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17859" t="55403" r="42797"/>
          <a:stretch>
            <a:fillRect/>
          </a:stretch>
        </p:blipFill>
        <p:spPr bwMode="auto">
          <a:xfrm flipH="1">
            <a:off x="11783840" y="-2433389"/>
            <a:ext cx="1694623" cy="1069027"/>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userDrawn="1"/>
        </p:nvSpPr>
        <p:spPr>
          <a:xfrm>
            <a:off x="-1697205" y="-1018925"/>
            <a:ext cx="7396082" cy="157548"/>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grpSp>
        <p:nvGrpSpPr>
          <p:cNvPr id="23" name="组合 22"/>
          <p:cNvGrpSpPr/>
          <p:nvPr userDrawn="1"/>
        </p:nvGrpSpPr>
        <p:grpSpPr>
          <a:xfrm>
            <a:off x="7673605" y="-2433391"/>
            <a:ext cx="3261165" cy="1777243"/>
            <a:chOff x="124" y="142257"/>
            <a:chExt cx="9180388" cy="5001243"/>
          </a:xfrm>
        </p:grpSpPr>
        <p:pic>
          <p:nvPicPr>
            <p:cNvPr id="24" name="Picture 5" descr="C:\Users\Administrator\Desktop\党政机关\素材\长城\矢量长城\线稿长城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840"/>
            <a:stretch>
              <a:fillRect/>
            </a:stretch>
          </p:blipFill>
          <p:spPr bwMode="auto">
            <a:xfrm>
              <a:off x="124" y="142257"/>
              <a:ext cx="9180388" cy="4805757"/>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124" y="4948014"/>
              <a:ext cx="9180388" cy="195486"/>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Picture 2" descr="C:\Users\Administrator\Desktop\党政机关\素材\长城\矢量长城\线稿长城222.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126371" y="65729"/>
            <a:ext cx="5098400" cy="12345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dministrator\Desktop\Nipic_20180988_20150909113802527000.png"/>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22470" r="-7296" b="12677"/>
          <a:stretch>
            <a:fillRect/>
          </a:stretch>
        </p:blipFill>
        <p:spPr bwMode="auto">
          <a:xfrm>
            <a:off x="-4848585" y="0"/>
            <a:ext cx="3281759" cy="362186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userDrawn="1"/>
        </p:nvGrpSpPr>
        <p:grpSpPr>
          <a:xfrm>
            <a:off x="-169488" y="1260900"/>
            <a:ext cx="12398739" cy="234537"/>
            <a:chOff x="46534" y="1260900"/>
            <a:chExt cx="12182715" cy="234538"/>
          </a:xfrm>
        </p:grpSpPr>
        <p:pic>
          <p:nvPicPr>
            <p:cNvPr id="29" name="Picture 5" descr="C:\Users\Administrator\Desktop\党政机关\素材\长城\矢量长城\线稿长城2.png"/>
            <p:cNvPicPr>
              <a:picLocks noChangeAspect="1" noChangeArrowheads="1"/>
            </p:cNvPicPr>
            <p:nvPr userDrawn="1"/>
          </p:nvPicPr>
          <p:blipFill rotWithShape="1">
            <a:blip r:embed="rId9" cstate="print">
              <a:extLst>
                <a:ext uri="{28A0092B-C50C-407E-A947-70E740481C1C}">
                  <a14:useLocalDpi xmlns:a14="http://schemas.microsoft.com/office/drawing/2010/main" val="0"/>
                </a:ext>
              </a:extLst>
            </a:blip>
            <a:srcRect l="-1" t="93888" r="2897" b="-606"/>
            <a:stretch>
              <a:fillRect/>
            </a:stretch>
          </p:blipFill>
          <p:spPr bwMode="auto">
            <a:xfrm>
              <a:off x="6134112" y="1260900"/>
              <a:ext cx="6095137" cy="2345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descr="C:\Users\Administrator\Desktop\党政机关\素材\长城\矢量长城\线稿长城2.png"/>
            <p:cNvPicPr>
              <a:picLocks noChangeAspect="1" noChangeArrowheads="1"/>
            </p:cNvPicPr>
            <p:nvPr userDrawn="1"/>
          </p:nvPicPr>
          <p:blipFill rotWithShape="1">
            <a:blip r:embed="rId9" cstate="print">
              <a:extLst>
                <a:ext uri="{28A0092B-C50C-407E-A947-70E740481C1C}">
                  <a14:useLocalDpi xmlns:a14="http://schemas.microsoft.com/office/drawing/2010/main" val="0"/>
                </a:ext>
              </a:extLst>
            </a:blip>
            <a:srcRect l="-1" t="93888" r="2897" b="-606"/>
            <a:stretch>
              <a:fillRect/>
            </a:stretch>
          </p:blipFill>
          <p:spPr bwMode="auto">
            <a:xfrm flipH="1">
              <a:off x="46534" y="1260900"/>
              <a:ext cx="6095136" cy="234538"/>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4" descr="C:\Users\Administrator\Desktop\素材\Nipic_2174276_20140319144634019323.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flipH="1">
            <a:off x="1381710" y="-1992884"/>
            <a:ext cx="1238249" cy="82676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占位符 10"/>
          <p:cNvSpPr>
            <a:spLocks noGrp="1"/>
          </p:cNvSpPr>
          <p:nvPr>
            <p:ph type="body" sz="quarter" idx="10" hasCustomPrompt="1"/>
          </p:nvPr>
        </p:nvSpPr>
        <p:spPr>
          <a:xfrm>
            <a:off x="1007303" y="390576"/>
            <a:ext cx="6102275" cy="768527"/>
          </a:xfrm>
        </p:spPr>
        <p:txBody>
          <a:bodyPr anchor="ctr" anchorCtr="0">
            <a:noAutofit/>
          </a:bodyPr>
          <a:lstStyle>
            <a:lvl1pPr marL="0" indent="0">
              <a:buNone/>
              <a:defRPr sz="3200" b="1">
                <a:solidFill>
                  <a:srgbClr val="C00000"/>
                </a:solidFill>
              </a:defRPr>
            </a:lvl1pPr>
          </a:lstStyle>
          <a:p>
            <a:pPr lvl="0"/>
            <a:r>
              <a:rPr lang="zh-CN" altLang="en-US" dirty="0" smtClean="0"/>
              <a:t>单击此处添加标题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7" name="矩形 6"/>
          <p:cNvSpPr/>
          <p:nvPr userDrawn="1"/>
        </p:nvSpPr>
        <p:spPr>
          <a:xfrm>
            <a:off x="0" y="0"/>
            <a:ext cx="12190413" cy="6859588"/>
          </a:xfrm>
          <a:prstGeom prst="rect">
            <a:avLst/>
          </a:prstGeom>
          <a:pattFill prst="smConfetti">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40" rIns="121881" bIns="60940" rtlCol="0" anchor="ctr"/>
          <a:lstStyle/>
          <a:p>
            <a:pPr algn="ctr"/>
            <a:endParaRPr lang="zh-CN" altLang="en-US" sz="3200"/>
          </a:p>
        </p:txBody>
      </p:sp>
      <p:sp>
        <p:nvSpPr>
          <p:cNvPr id="24" name="文本占位符 23"/>
          <p:cNvSpPr>
            <a:spLocks noGrp="1"/>
          </p:cNvSpPr>
          <p:nvPr>
            <p:ph type="body" sz="quarter" idx="10" hasCustomPrompt="1"/>
          </p:nvPr>
        </p:nvSpPr>
        <p:spPr>
          <a:xfrm>
            <a:off x="2447211" y="2373433"/>
            <a:ext cx="3456067" cy="1344395"/>
          </a:xfrm>
        </p:spPr>
        <p:txBody>
          <a:bodyPr>
            <a:normAutofit/>
          </a:bodyPr>
          <a:lstStyle>
            <a:lvl1pPr marL="0" indent="0" algn="ctr">
              <a:buNone/>
              <a:defRPr sz="7200" b="1">
                <a:solidFill>
                  <a:schemeClr val="accent1"/>
                </a:solidFill>
              </a:defRPr>
            </a:lvl1pPr>
          </a:lstStyle>
          <a:p>
            <a:pPr lvl="0"/>
            <a:r>
              <a:rPr lang="zh-CN" altLang="en-US" dirty="0" smtClean="0"/>
              <a:t>第几章</a:t>
            </a:r>
            <a:endParaRPr lang="zh-CN" altLang="en-US" dirty="0"/>
          </a:p>
        </p:txBody>
      </p:sp>
      <p:sp>
        <p:nvSpPr>
          <p:cNvPr id="25" name="文本占位符 23"/>
          <p:cNvSpPr>
            <a:spLocks noGrp="1"/>
          </p:cNvSpPr>
          <p:nvPr>
            <p:ph type="body" sz="quarter" idx="11" hasCustomPrompt="1"/>
          </p:nvPr>
        </p:nvSpPr>
        <p:spPr>
          <a:xfrm>
            <a:off x="6470138" y="2373433"/>
            <a:ext cx="6536940" cy="1344395"/>
          </a:xfrm>
        </p:spPr>
        <p:txBody>
          <a:bodyPr>
            <a:normAutofit/>
          </a:bodyPr>
          <a:lstStyle>
            <a:lvl1pPr marL="0" indent="0" algn="l">
              <a:buNone/>
              <a:defRPr sz="7200" b="1">
                <a:solidFill>
                  <a:schemeClr val="accent1"/>
                </a:solidFill>
              </a:defRPr>
            </a:lvl1pPr>
          </a:lstStyle>
          <a:p>
            <a:pPr lvl="0"/>
            <a:r>
              <a:rPr lang="zh-CN" altLang="en-US" dirty="0" smtClean="0"/>
              <a:t>章节标题</a:t>
            </a:r>
            <a:endParaRPr lang="zh-CN" altLang="en-US" dirty="0"/>
          </a:p>
        </p:txBody>
      </p:sp>
      <p:grpSp>
        <p:nvGrpSpPr>
          <p:cNvPr id="75" name="组合 74"/>
          <p:cNvGrpSpPr/>
          <p:nvPr userDrawn="1"/>
        </p:nvGrpSpPr>
        <p:grpSpPr>
          <a:xfrm>
            <a:off x="8835696" y="452775"/>
            <a:ext cx="2367633" cy="1579956"/>
            <a:chOff x="6935916" y="343637"/>
            <a:chExt cx="1713877" cy="1135367"/>
          </a:xfrm>
        </p:grpSpPr>
        <p:pic>
          <p:nvPicPr>
            <p:cNvPr id="76" name="Picture 4" descr="C:\Users\Administrator\Desktop\线稿长城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5916" y="343637"/>
              <a:ext cx="1300628" cy="113536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C:\Users\Administrator\Desktop\线稿长城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0000">
              <a:off x="7896192" y="541316"/>
              <a:ext cx="753601" cy="657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组合 77"/>
          <p:cNvGrpSpPr/>
          <p:nvPr userDrawn="1"/>
        </p:nvGrpSpPr>
        <p:grpSpPr>
          <a:xfrm>
            <a:off x="165" y="189723"/>
            <a:ext cx="12238924" cy="6669868"/>
            <a:chOff x="124" y="142257"/>
            <a:chExt cx="9180388" cy="5001243"/>
          </a:xfrm>
        </p:grpSpPr>
        <p:pic>
          <p:nvPicPr>
            <p:cNvPr id="79" name="Picture 5" descr="C:\Users\Administrator\Desktop\党政机关\素材\长城\矢量长城\线稿长城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840"/>
            <a:stretch>
              <a:fillRect/>
            </a:stretch>
          </p:blipFill>
          <p:spPr bwMode="auto">
            <a:xfrm>
              <a:off x="124" y="142257"/>
              <a:ext cx="9180388" cy="4805757"/>
            </a:xfrm>
            <a:prstGeom prst="rect">
              <a:avLst/>
            </a:prstGeom>
            <a:noFill/>
            <a:extLst>
              <a:ext uri="{909E8E84-426E-40DD-AFC4-6F175D3DCCD1}">
                <a14:hiddenFill xmlns:a14="http://schemas.microsoft.com/office/drawing/2010/main">
                  <a:solidFill>
                    <a:srgbClr val="FFFFFF"/>
                  </a:solidFill>
                </a14:hiddenFill>
              </a:ext>
            </a:extLst>
          </p:spPr>
        </p:pic>
        <p:sp>
          <p:nvSpPr>
            <p:cNvPr id="80" name="矩形 79"/>
            <p:cNvSpPr/>
            <p:nvPr/>
          </p:nvSpPr>
          <p:spPr>
            <a:xfrm>
              <a:off x="124" y="4948014"/>
              <a:ext cx="9180388" cy="195486"/>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Picture 3" descr="C:\Users\Administrator\Desktop\党政机关\素材\党徽\Nipic_5916570_20120618220329321399.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2000" contrast="-37000"/>
                    </a14:imgEffect>
                  </a14:imgLayer>
                </a14:imgProps>
              </a:ext>
              <a:ext uri="{28A0092B-C50C-407E-A947-70E740481C1C}">
                <a14:useLocalDpi xmlns:a14="http://schemas.microsoft.com/office/drawing/2010/main" val="0"/>
              </a:ext>
            </a:extLst>
          </a:blip>
          <a:srcRect/>
          <a:stretch>
            <a:fillRect/>
          </a:stretch>
        </p:blipFill>
        <p:spPr bwMode="auto">
          <a:xfrm>
            <a:off x="415091" y="388264"/>
            <a:ext cx="1329259" cy="120669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C:\Users\Administrator\Desktop\素材\Nipic_2174276_20140319144634019323.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flipH="1">
            <a:off x="5251114" y="235080"/>
            <a:ext cx="1688186" cy="11271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childTnLst>
                                </p:cTn>
                              </p:par>
                            </p:childTnLst>
                          </p:cTn>
                        </p:par>
                        <p:par>
                          <p:cTn id="8" fill="hold">
                            <p:stCondLst>
                              <p:cond delay="1000"/>
                            </p:stCondLst>
                            <p:childTnLst>
                              <p:par>
                                <p:cTn id="9" presetID="2" presetClass="entr" presetSubtype="6"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1500" fill="hold"/>
                                        <p:tgtEl>
                                          <p:spTgt spid="75"/>
                                        </p:tgtEl>
                                        <p:attrNameLst>
                                          <p:attrName>ppt_x</p:attrName>
                                        </p:attrNameLst>
                                      </p:cBhvr>
                                      <p:tavLst>
                                        <p:tav tm="0">
                                          <p:val>
                                            <p:strVal val="1+#ppt_w/2"/>
                                          </p:val>
                                        </p:tav>
                                        <p:tav tm="100000">
                                          <p:val>
                                            <p:strVal val="#ppt_x"/>
                                          </p:val>
                                        </p:tav>
                                      </p:tavLst>
                                    </p:anim>
                                    <p:anim calcmode="lin" valueType="num">
                                      <p:cBhvr additive="base">
                                        <p:cTn id="12" dur="1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11" name="文本占位符 10"/>
          <p:cNvSpPr>
            <a:spLocks noGrp="1"/>
          </p:cNvSpPr>
          <p:nvPr>
            <p:ph type="body" sz="quarter" idx="10" hasCustomPrompt="1"/>
          </p:nvPr>
        </p:nvSpPr>
        <p:spPr>
          <a:xfrm>
            <a:off x="1489341" y="319942"/>
            <a:ext cx="5087903" cy="768527"/>
          </a:xfrm>
        </p:spPr>
        <p:txBody>
          <a:bodyPr anchor="ctr" anchorCtr="0">
            <a:noAutofit/>
          </a:bodyPr>
          <a:lstStyle>
            <a:lvl1pPr marL="0" indent="0">
              <a:buNone/>
              <a:defRPr sz="3200" b="0">
                <a:solidFill>
                  <a:srgbClr val="C00000"/>
                </a:solidFill>
                <a:latin typeface="华康俪金黑W8(P)" pitchFamily="34" charset="-122"/>
                <a:ea typeface="华康俪金黑W8(P)" pitchFamily="34" charset="-122"/>
              </a:defRPr>
            </a:lvl1pPr>
          </a:lstStyle>
          <a:p>
            <a:pPr lvl="0"/>
            <a:r>
              <a:rPr lang="zh-CN" altLang="en-US" dirty="0" smtClean="0"/>
              <a:t>单击此处添加标题</a:t>
            </a:r>
            <a:endParaRPr lang="zh-CN" altLang="en-US" dirty="0"/>
          </a:p>
        </p:txBody>
      </p:sp>
      <p:grpSp>
        <p:nvGrpSpPr>
          <p:cNvPr id="20" name="组合 19"/>
          <p:cNvGrpSpPr/>
          <p:nvPr userDrawn="1"/>
        </p:nvGrpSpPr>
        <p:grpSpPr>
          <a:xfrm>
            <a:off x="277266" y="418812"/>
            <a:ext cx="1114032" cy="668599"/>
            <a:chOff x="4785785" y="593113"/>
            <a:chExt cx="2508487" cy="1674283"/>
          </a:xfrm>
        </p:grpSpPr>
        <p:pic>
          <p:nvPicPr>
            <p:cNvPr id="21" name="Picture 4" descr="C:\Users\Administrator\Desktop\素材\Nipic_2174276_201403191446340193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785" y="593113"/>
              <a:ext cx="2508487" cy="1674283"/>
            </a:xfrm>
            <a:prstGeom prst="rect">
              <a:avLst/>
            </a:prstGeom>
            <a:noFill/>
            <a:extLst>
              <a:ext uri="{909E8E84-426E-40DD-AFC4-6F175D3DCCD1}">
                <a14:hiddenFill xmlns:a14="http://schemas.microsoft.com/office/drawing/2010/main">
                  <a:solidFill>
                    <a:srgbClr val="FFFFFF"/>
                  </a:solidFill>
                </a14:hiddenFill>
              </a:ext>
            </a:extLst>
          </p:spPr>
        </p:pic>
        <p:sp>
          <p:nvSpPr>
            <p:cNvPr id="22" name="标题 4"/>
            <p:cNvSpPr txBox="1"/>
            <p:nvPr/>
          </p:nvSpPr>
          <p:spPr>
            <a:xfrm>
              <a:off x="5248186" y="678164"/>
              <a:ext cx="1613765" cy="139185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dirty="0">
                  <a:solidFill>
                    <a:schemeClr val="bg1"/>
                  </a:solidFill>
                  <a:latin typeface="Impact" panose="020B0806030902050204" pitchFamily="34" charset="0"/>
                  <a:ea typeface="微软雅黑" panose="020B0503020204020204" pitchFamily="34" charset="-122"/>
                </a:rPr>
                <a:t>   </a:t>
              </a:r>
              <a:r>
                <a:rPr lang="en-US" altLang="zh-CN" sz="2400" dirty="0" smtClean="0">
                  <a:solidFill>
                    <a:schemeClr val="bg1"/>
                  </a:solidFill>
                  <a:latin typeface="Impact" panose="020B0806030902050204" pitchFamily="34" charset="0"/>
                  <a:ea typeface="微软雅黑" panose="020B0503020204020204" pitchFamily="34" charset="-122"/>
                </a:rPr>
                <a:t>01</a:t>
              </a:r>
              <a:endParaRPr lang="zh-CN" altLang="en-US" sz="1500" dirty="0">
                <a:solidFill>
                  <a:schemeClr val="bg1"/>
                </a:solidFill>
                <a:latin typeface="Impact" panose="020B0806030902050204" pitchFamily="34" charset="0"/>
                <a:ea typeface="微软雅黑" panose="020B0503020204020204" pitchFamily="34" charset="-122"/>
              </a:endParaRPr>
            </a:p>
          </p:txBody>
        </p:sp>
      </p:grpSp>
      <p:grpSp>
        <p:nvGrpSpPr>
          <p:cNvPr id="7" name="组合 6"/>
          <p:cNvGrpSpPr/>
          <p:nvPr userDrawn="1"/>
        </p:nvGrpSpPr>
        <p:grpSpPr>
          <a:xfrm>
            <a:off x="2" y="26894"/>
            <a:ext cx="12224770" cy="1322804"/>
            <a:chOff x="187464" y="49285"/>
            <a:chExt cx="8742244" cy="991873"/>
          </a:xfrm>
        </p:grpSpPr>
        <p:grpSp>
          <p:nvGrpSpPr>
            <p:cNvPr id="2" name="组合 1"/>
            <p:cNvGrpSpPr/>
            <p:nvPr userDrawn="1"/>
          </p:nvGrpSpPr>
          <p:grpSpPr>
            <a:xfrm>
              <a:off x="187464" y="945456"/>
              <a:ext cx="8742244" cy="80262"/>
              <a:chOff x="456882" y="945448"/>
              <a:chExt cx="8742244" cy="175865"/>
            </a:xfrm>
          </p:grpSpPr>
          <p:grpSp>
            <p:nvGrpSpPr>
              <p:cNvPr id="15" name="组合 14"/>
              <p:cNvGrpSpPr/>
              <p:nvPr userDrawn="1"/>
            </p:nvGrpSpPr>
            <p:grpSpPr>
              <a:xfrm>
                <a:off x="456882" y="945448"/>
                <a:ext cx="8716249" cy="175865"/>
                <a:chOff x="811554" y="1260894"/>
                <a:chExt cx="11417695" cy="234543"/>
              </a:xfrm>
            </p:grpSpPr>
            <p:pic>
              <p:nvPicPr>
                <p:cNvPr id="16" name="Picture 5" descr="C:\Users\Administrator\Desktop\党政机关\素材\长城\矢量长城\线稿长城2.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 t="93888" r="2897" b="-606"/>
                <a:stretch>
                  <a:fillRect/>
                </a:stretch>
              </p:blipFill>
              <p:spPr bwMode="auto">
                <a:xfrm>
                  <a:off x="6134112" y="1260900"/>
                  <a:ext cx="6095137" cy="234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Administrator\Desktop\党政机关\素材\长城\矢量长城\线稿长城2.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1" t="93888" r="15085" b="-20"/>
                <a:stretch>
                  <a:fillRect/>
                </a:stretch>
              </p:blipFill>
              <p:spPr bwMode="auto">
                <a:xfrm flipH="1">
                  <a:off x="811554" y="1260894"/>
                  <a:ext cx="5330116" cy="214087"/>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矩形 18"/>
              <p:cNvSpPr/>
              <p:nvPr userDrawn="1"/>
            </p:nvSpPr>
            <p:spPr>
              <a:xfrm>
                <a:off x="5364088" y="945457"/>
                <a:ext cx="3835038" cy="16051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5076056" y="49285"/>
              <a:ext cx="3824298" cy="991873"/>
              <a:chOff x="5076056" y="49285"/>
              <a:chExt cx="3824298" cy="991873"/>
            </a:xfrm>
          </p:grpSpPr>
          <p:pic>
            <p:nvPicPr>
              <p:cNvPr id="14" name="Picture 2" descr="C:\Users\Administrator\Desktop\党政机关\素材\长城\矢量长城\线稿长城222.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076056" y="49285"/>
                <a:ext cx="3824298" cy="92568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9"/>
              <p:cNvSpPr txBox="1"/>
              <p:nvPr userDrawn="1"/>
            </p:nvSpPr>
            <p:spPr>
              <a:xfrm>
                <a:off x="5549970" y="916560"/>
                <a:ext cx="2441910" cy="124598"/>
              </a:xfrm>
              <a:prstGeom prst="rect">
                <a:avLst/>
              </a:prstGeom>
              <a:noFill/>
              <a:effectLst/>
            </p:spPr>
            <p:txBody>
              <a:bodyPr wrap="none" lIns="91411" tIns="45705" rIns="91411" bIns="45705" rtlCol="0">
                <a:spAutoFit/>
              </a:bodyPr>
              <a:lstStyle/>
              <a:p>
                <a:pPr>
                  <a:lnSpc>
                    <a:spcPct val="120000"/>
                  </a:lnSpc>
                </a:pPr>
                <a:r>
                  <a:rPr lang="en-US" altLang="zh-CN" sz="400" b="0" spc="800" dirty="0" smtClean="0">
                    <a:solidFill>
                      <a:srgbClr val="FDE9D5"/>
                    </a:solidFill>
                    <a:latin typeface="+mj-ea"/>
                    <a:ea typeface="+mj-ea"/>
                    <a:cs typeface="+mn-ea"/>
                    <a:sym typeface="+mn-lt"/>
                  </a:rPr>
                  <a:t>COMMUNIST PARTY OF CHINA</a:t>
                </a:r>
                <a:endParaRPr lang="zh-CN" altLang="en-US" sz="400" b="0" spc="800" dirty="0">
                  <a:solidFill>
                    <a:srgbClr val="FDE9D5"/>
                  </a:solidFill>
                  <a:latin typeface="+mj-ea"/>
                  <a:ea typeface="+mj-ea"/>
                  <a:cs typeface="+mn-ea"/>
                  <a:sym typeface="+mn-lt"/>
                </a:endParaRPr>
              </a:p>
            </p:txBody>
          </p:sp>
        </p:gr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sp>
        <p:nvSpPr>
          <p:cNvPr id="11" name="文本占位符 10"/>
          <p:cNvSpPr>
            <a:spLocks noGrp="1"/>
          </p:cNvSpPr>
          <p:nvPr>
            <p:ph type="body" sz="quarter" idx="10" hasCustomPrompt="1"/>
          </p:nvPr>
        </p:nvSpPr>
        <p:spPr>
          <a:xfrm>
            <a:off x="1489341" y="319942"/>
            <a:ext cx="5087903" cy="768527"/>
          </a:xfrm>
        </p:spPr>
        <p:txBody>
          <a:bodyPr anchor="ctr" anchorCtr="0">
            <a:noAutofit/>
          </a:bodyPr>
          <a:lstStyle>
            <a:lvl1pPr marL="0" indent="0">
              <a:buNone/>
              <a:defRPr sz="3200" b="0">
                <a:solidFill>
                  <a:srgbClr val="C00000"/>
                </a:solidFill>
                <a:latin typeface="华康俪金黑W8(P)" pitchFamily="34" charset="-122"/>
                <a:ea typeface="华康俪金黑W8(P)" pitchFamily="34" charset="-122"/>
              </a:defRPr>
            </a:lvl1pPr>
          </a:lstStyle>
          <a:p>
            <a:pPr lvl="0"/>
            <a:r>
              <a:rPr lang="zh-CN" altLang="en-US" dirty="0" smtClean="0"/>
              <a:t>单击此处添加标题</a:t>
            </a:r>
            <a:endParaRPr lang="zh-CN" altLang="en-US" dirty="0"/>
          </a:p>
        </p:txBody>
      </p:sp>
      <p:grpSp>
        <p:nvGrpSpPr>
          <p:cNvPr id="20" name="组合 19"/>
          <p:cNvGrpSpPr/>
          <p:nvPr userDrawn="1"/>
        </p:nvGrpSpPr>
        <p:grpSpPr>
          <a:xfrm>
            <a:off x="277266" y="418812"/>
            <a:ext cx="1114032" cy="668599"/>
            <a:chOff x="4785785" y="593113"/>
            <a:chExt cx="2508487" cy="1674283"/>
          </a:xfrm>
        </p:grpSpPr>
        <p:pic>
          <p:nvPicPr>
            <p:cNvPr id="21" name="Picture 4" descr="C:\Users\Administrator\Desktop\素材\Nipic_2174276_201403191446340193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785" y="593113"/>
              <a:ext cx="2508487" cy="1674283"/>
            </a:xfrm>
            <a:prstGeom prst="rect">
              <a:avLst/>
            </a:prstGeom>
            <a:noFill/>
            <a:extLst>
              <a:ext uri="{909E8E84-426E-40DD-AFC4-6F175D3DCCD1}">
                <a14:hiddenFill xmlns:a14="http://schemas.microsoft.com/office/drawing/2010/main">
                  <a:solidFill>
                    <a:srgbClr val="FFFFFF"/>
                  </a:solidFill>
                </a14:hiddenFill>
              </a:ext>
            </a:extLst>
          </p:spPr>
        </p:pic>
        <p:sp>
          <p:nvSpPr>
            <p:cNvPr id="22" name="标题 4"/>
            <p:cNvSpPr txBox="1"/>
            <p:nvPr/>
          </p:nvSpPr>
          <p:spPr>
            <a:xfrm>
              <a:off x="5248186" y="678164"/>
              <a:ext cx="1613765" cy="139185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l" defTabSz="1219200" rtl="0" eaLnBrk="1" latinLnBrk="0" hangingPunct="1">
                <a:spcBef>
                  <a:spcPct val="0"/>
                </a:spcBef>
                <a:buNone/>
              </a:pPr>
              <a:r>
                <a:rPr lang="en-US" altLang="zh-CN" sz="2400" kern="1200" dirty="0">
                  <a:solidFill>
                    <a:schemeClr val="bg1"/>
                  </a:solidFill>
                  <a:latin typeface="Impact" panose="020B0806030902050204" pitchFamily="34" charset="0"/>
                  <a:ea typeface="微软雅黑" panose="020B0503020204020204" pitchFamily="34" charset="-122"/>
                  <a:cs typeface="+mj-cs"/>
                </a:rPr>
                <a:t>  </a:t>
              </a:r>
              <a:r>
                <a:rPr lang="en-US" altLang="zh-CN" sz="2400" kern="1200" dirty="0" smtClean="0">
                  <a:solidFill>
                    <a:schemeClr val="bg1"/>
                  </a:solidFill>
                  <a:latin typeface="Impact" panose="020B0806030902050204" pitchFamily="34" charset="0"/>
                  <a:ea typeface="微软雅黑" panose="020B0503020204020204" pitchFamily="34" charset="-122"/>
                  <a:cs typeface="+mj-cs"/>
                </a:rPr>
                <a:t>02</a:t>
              </a:r>
              <a:endParaRPr lang="zh-CN" altLang="en-US" sz="2400" kern="1200" dirty="0">
                <a:solidFill>
                  <a:schemeClr val="bg1"/>
                </a:solidFill>
                <a:latin typeface="Impact" panose="020B0806030902050204" pitchFamily="34" charset="0"/>
                <a:ea typeface="微软雅黑" panose="020B0503020204020204" pitchFamily="34" charset="-122"/>
                <a:cs typeface="+mj-cs"/>
              </a:endParaRPr>
            </a:p>
          </p:txBody>
        </p:sp>
      </p:grpSp>
      <p:grpSp>
        <p:nvGrpSpPr>
          <p:cNvPr id="4" name="组合 3"/>
          <p:cNvGrpSpPr/>
          <p:nvPr userDrawn="1"/>
        </p:nvGrpSpPr>
        <p:grpSpPr>
          <a:xfrm>
            <a:off x="12981472" y="381320"/>
            <a:ext cx="1537500" cy="783892"/>
            <a:chOff x="9737371" y="285922"/>
            <a:chExt cx="1153275" cy="587783"/>
          </a:xfrm>
        </p:grpSpPr>
        <p:grpSp>
          <p:nvGrpSpPr>
            <p:cNvPr id="3" name="组合 2"/>
            <p:cNvGrpSpPr/>
            <p:nvPr userDrawn="1"/>
          </p:nvGrpSpPr>
          <p:grpSpPr>
            <a:xfrm>
              <a:off x="10188624" y="285922"/>
              <a:ext cx="702022" cy="587783"/>
              <a:chOff x="4734074" y="2428530"/>
              <a:chExt cx="2119816" cy="1774860"/>
            </a:xfrm>
          </p:grpSpPr>
          <p:grpSp>
            <p:nvGrpSpPr>
              <p:cNvPr id="26" name="组合 25"/>
              <p:cNvGrpSpPr/>
              <p:nvPr userDrawn="1"/>
            </p:nvGrpSpPr>
            <p:grpSpPr>
              <a:xfrm>
                <a:off x="4734074" y="2428530"/>
                <a:ext cx="2119816" cy="1341646"/>
                <a:chOff x="4716016" y="699542"/>
                <a:chExt cx="2119816" cy="1341646"/>
              </a:xfrm>
            </p:grpSpPr>
            <p:sp>
              <p:nvSpPr>
                <p:cNvPr id="27" name="TextBox 14"/>
                <p:cNvSpPr txBox="1"/>
                <p:nvPr/>
              </p:nvSpPr>
              <p:spPr>
                <a:xfrm>
                  <a:off x="4716016" y="703224"/>
                  <a:ext cx="1111704" cy="1337964"/>
                </a:xfrm>
                <a:prstGeom prst="rect">
                  <a:avLst/>
                </a:prstGeom>
                <a:noFill/>
                <a:ln>
                  <a:noFill/>
                </a:ln>
                <a:effectLst/>
              </p:spPr>
              <p:txBody>
                <a:bodyPr wrap="square" rtlCol="0">
                  <a:spAutoFit/>
                </a:bodyPr>
                <a:lstStyle/>
                <a:p>
                  <a:pPr algn="ctr">
                    <a:lnSpc>
                      <a:spcPct val="120000"/>
                    </a:lnSpc>
                  </a:pPr>
                  <a:r>
                    <a:rPr lang="zh-CN" altLang="en-US" sz="2700" b="0" dirty="0">
                      <a:ln>
                        <a:noFill/>
                      </a:ln>
                      <a:solidFill>
                        <a:srgbClr val="C00000"/>
                      </a:solidFill>
                      <a:latin typeface="方正粗黑宋简体" pitchFamily="2" charset="-122"/>
                      <a:ea typeface="方正粗黑宋简体" pitchFamily="2" charset="-122"/>
                      <a:cs typeface="+mn-ea"/>
                      <a:sym typeface="+mn-lt"/>
                    </a:rPr>
                    <a:t>章</a:t>
                  </a:r>
                  <a:endParaRPr lang="zh-CN" altLang="en-US" sz="2700" b="0" dirty="0">
                    <a:ln>
                      <a:noFill/>
                    </a:ln>
                    <a:solidFill>
                      <a:srgbClr val="C00000"/>
                    </a:solidFill>
                    <a:latin typeface="方正粗黑宋简体" pitchFamily="2" charset="-122"/>
                    <a:ea typeface="方正粗黑宋简体" pitchFamily="2" charset="-122"/>
                    <a:cs typeface="+mn-ea"/>
                    <a:sym typeface="+mn-lt"/>
                  </a:endParaRPr>
                </a:p>
              </p:txBody>
            </p:sp>
            <p:sp>
              <p:nvSpPr>
                <p:cNvPr id="28" name="TextBox 14"/>
                <p:cNvSpPr txBox="1"/>
                <p:nvPr/>
              </p:nvSpPr>
              <p:spPr>
                <a:xfrm>
                  <a:off x="5724128" y="699542"/>
                  <a:ext cx="1111704" cy="1337965"/>
                </a:xfrm>
                <a:prstGeom prst="rect">
                  <a:avLst/>
                </a:prstGeom>
                <a:noFill/>
                <a:ln>
                  <a:noFill/>
                </a:ln>
                <a:effectLst>
                  <a:innerShdw blurRad="63500" dist="50800" dir="13500000">
                    <a:prstClr val="black">
                      <a:alpha val="50000"/>
                    </a:prstClr>
                  </a:innerShdw>
                </a:effectLst>
              </p:spPr>
              <p:txBody>
                <a:bodyPr wrap="square" rtlCol="0">
                  <a:spAutoFit/>
                </a:bodyPr>
                <a:lstStyle/>
                <a:p>
                  <a:pPr marL="0" algn="ctr" defTabSz="1219200" rtl="0" eaLnBrk="1" latinLnBrk="0" hangingPunct="1">
                    <a:lnSpc>
                      <a:spcPct val="120000"/>
                    </a:lnSpc>
                  </a:pPr>
                  <a:r>
                    <a:rPr lang="zh-CN" altLang="en-US" sz="2700" b="0" kern="1200" dirty="0">
                      <a:ln>
                        <a:noFill/>
                      </a:ln>
                      <a:solidFill>
                        <a:srgbClr val="C00000"/>
                      </a:solidFill>
                      <a:latin typeface="方正粗黑宋简体" pitchFamily="2" charset="-122"/>
                      <a:ea typeface="方正粗黑宋简体" pitchFamily="2" charset="-122"/>
                      <a:cs typeface="+mn-ea"/>
                      <a:sym typeface="+mn-lt"/>
                    </a:rPr>
                    <a:t>程</a:t>
                  </a:r>
                  <a:endParaRPr lang="zh-CN" altLang="en-US" sz="2700" b="0" kern="1200" dirty="0">
                    <a:ln>
                      <a:noFill/>
                    </a:ln>
                    <a:solidFill>
                      <a:srgbClr val="C00000"/>
                    </a:solidFill>
                    <a:latin typeface="方正粗黑宋简体" pitchFamily="2" charset="-122"/>
                    <a:ea typeface="方正粗黑宋简体" pitchFamily="2" charset="-122"/>
                    <a:cs typeface="+mn-ea"/>
                    <a:sym typeface="+mn-lt"/>
                  </a:endParaRPr>
                </a:p>
              </p:txBody>
            </p:sp>
          </p:grpSp>
          <p:pic>
            <p:nvPicPr>
              <p:cNvPr id="29" name="Picture 7" descr="C:\Users\Administrator\Desktop\党政机关\素材\长城\矢量长城\13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17715" y="3504890"/>
                <a:ext cx="1914525" cy="6985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30" name="Picture 3" descr="C:\Users\Administrator\Desktop\党政机关\素材\党徽\Nipic_5916570_20120618220329321399.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2000" contrast="-37000"/>
                      </a14:imgEffect>
                    </a14:imgLayer>
                  </a14:imgProps>
                </a:ext>
                <a:ext uri="{28A0092B-C50C-407E-A947-70E740481C1C}">
                  <a14:useLocalDpi xmlns:a14="http://schemas.microsoft.com/office/drawing/2010/main" val="0"/>
                </a:ext>
              </a:extLst>
            </a:blip>
            <a:srcRect/>
            <a:stretch>
              <a:fillRect/>
            </a:stretch>
          </p:blipFill>
          <p:spPr bwMode="auto">
            <a:xfrm>
              <a:off x="9737371" y="344259"/>
              <a:ext cx="498537" cy="452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userDrawn="1"/>
        </p:nvGrpSpPr>
        <p:grpSpPr>
          <a:xfrm>
            <a:off x="2" y="26894"/>
            <a:ext cx="12224770" cy="1322804"/>
            <a:chOff x="187464" y="49285"/>
            <a:chExt cx="8742244" cy="991873"/>
          </a:xfrm>
        </p:grpSpPr>
        <p:grpSp>
          <p:nvGrpSpPr>
            <p:cNvPr id="2" name="组合 1"/>
            <p:cNvGrpSpPr/>
            <p:nvPr userDrawn="1"/>
          </p:nvGrpSpPr>
          <p:grpSpPr>
            <a:xfrm>
              <a:off x="187464" y="945456"/>
              <a:ext cx="8742244" cy="80262"/>
              <a:chOff x="456882" y="945448"/>
              <a:chExt cx="8742244" cy="175865"/>
            </a:xfrm>
          </p:grpSpPr>
          <p:grpSp>
            <p:nvGrpSpPr>
              <p:cNvPr id="15" name="组合 14"/>
              <p:cNvGrpSpPr/>
              <p:nvPr userDrawn="1"/>
            </p:nvGrpSpPr>
            <p:grpSpPr>
              <a:xfrm>
                <a:off x="456882" y="945448"/>
                <a:ext cx="8716249" cy="175865"/>
                <a:chOff x="811554" y="1260894"/>
                <a:chExt cx="11417695" cy="234543"/>
              </a:xfrm>
            </p:grpSpPr>
            <p:pic>
              <p:nvPicPr>
                <p:cNvPr id="16" name="Picture 5" descr="C:\Users\Administrator\Desktop\党政机关\素材\长城\矢量长城\线稿长城2.png"/>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1" t="93888" r="2897" b="-606"/>
                <a:stretch>
                  <a:fillRect/>
                </a:stretch>
              </p:blipFill>
              <p:spPr bwMode="auto">
                <a:xfrm>
                  <a:off x="6134112" y="1260900"/>
                  <a:ext cx="6095137" cy="234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Administrator\Desktop\党政机关\素材\长城\矢量长城\线稿长城2.png"/>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1" t="93888" r="15085" b="-20"/>
                <a:stretch>
                  <a:fillRect/>
                </a:stretch>
              </p:blipFill>
              <p:spPr bwMode="auto">
                <a:xfrm flipH="1">
                  <a:off x="811554" y="1260894"/>
                  <a:ext cx="5330116" cy="214087"/>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矩形 18"/>
              <p:cNvSpPr/>
              <p:nvPr userDrawn="1"/>
            </p:nvSpPr>
            <p:spPr>
              <a:xfrm>
                <a:off x="5364088" y="945457"/>
                <a:ext cx="3835038" cy="16051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5076056" y="49285"/>
              <a:ext cx="3824298" cy="991873"/>
              <a:chOff x="5076056" y="49285"/>
              <a:chExt cx="3824298" cy="991873"/>
            </a:xfrm>
          </p:grpSpPr>
          <p:pic>
            <p:nvPicPr>
              <p:cNvPr id="14" name="Picture 2" descr="C:\Users\Administrator\Desktop\党政机关\素材\长城\矢量长城\线稿长城222.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5076056" y="49285"/>
                <a:ext cx="3824298" cy="92568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9"/>
              <p:cNvSpPr txBox="1"/>
              <p:nvPr userDrawn="1"/>
            </p:nvSpPr>
            <p:spPr>
              <a:xfrm>
                <a:off x="5549970" y="916560"/>
                <a:ext cx="2441910" cy="124598"/>
              </a:xfrm>
              <a:prstGeom prst="rect">
                <a:avLst/>
              </a:prstGeom>
              <a:noFill/>
              <a:effectLst/>
            </p:spPr>
            <p:txBody>
              <a:bodyPr wrap="none" lIns="91411" tIns="45705" rIns="91411" bIns="45705" rtlCol="0">
                <a:spAutoFit/>
              </a:bodyPr>
              <a:lstStyle/>
              <a:p>
                <a:pPr>
                  <a:lnSpc>
                    <a:spcPct val="120000"/>
                  </a:lnSpc>
                </a:pPr>
                <a:r>
                  <a:rPr lang="en-US" altLang="zh-CN" sz="400" b="0" spc="800" dirty="0" smtClean="0">
                    <a:solidFill>
                      <a:srgbClr val="FDE9D5"/>
                    </a:solidFill>
                    <a:latin typeface="+mj-ea"/>
                    <a:ea typeface="+mj-ea"/>
                    <a:cs typeface="+mn-ea"/>
                    <a:sym typeface="+mn-lt"/>
                  </a:rPr>
                  <a:t>COMMUNIST PARTY OF CHINA</a:t>
                </a:r>
                <a:endParaRPr lang="zh-CN" altLang="en-US" sz="400" b="0" spc="800" dirty="0">
                  <a:solidFill>
                    <a:srgbClr val="FDE9D5"/>
                  </a:solidFill>
                  <a:latin typeface="+mj-ea"/>
                  <a:ea typeface="+mj-ea"/>
                  <a:cs typeface="+mn-ea"/>
                  <a:sym typeface="+mn-lt"/>
                </a:endParaRPr>
              </a:p>
            </p:txBody>
          </p:sp>
        </p:gr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sp>
        <p:nvSpPr>
          <p:cNvPr id="11" name="文本占位符 10"/>
          <p:cNvSpPr>
            <a:spLocks noGrp="1"/>
          </p:cNvSpPr>
          <p:nvPr>
            <p:ph type="body" sz="quarter" idx="10" hasCustomPrompt="1"/>
          </p:nvPr>
        </p:nvSpPr>
        <p:spPr>
          <a:xfrm>
            <a:off x="1489341" y="319942"/>
            <a:ext cx="5087903" cy="768527"/>
          </a:xfrm>
        </p:spPr>
        <p:txBody>
          <a:bodyPr anchor="ctr" anchorCtr="0">
            <a:noAutofit/>
          </a:bodyPr>
          <a:lstStyle>
            <a:lvl1pPr marL="0" indent="0">
              <a:buNone/>
              <a:defRPr sz="3200" b="0">
                <a:solidFill>
                  <a:srgbClr val="C00000"/>
                </a:solidFill>
                <a:latin typeface="华康俪金黑W8(P)" pitchFamily="34" charset="-122"/>
                <a:ea typeface="华康俪金黑W8(P)" pitchFamily="34" charset="-122"/>
              </a:defRPr>
            </a:lvl1pPr>
          </a:lstStyle>
          <a:p>
            <a:pPr lvl="0"/>
            <a:r>
              <a:rPr lang="zh-CN" altLang="en-US" dirty="0" smtClean="0"/>
              <a:t>单击此处添加标题</a:t>
            </a:r>
            <a:endParaRPr lang="zh-CN" altLang="en-US" dirty="0"/>
          </a:p>
        </p:txBody>
      </p:sp>
      <p:grpSp>
        <p:nvGrpSpPr>
          <p:cNvPr id="20" name="组合 19"/>
          <p:cNvGrpSpPr/>
          <p:nvPr userDrawn="1"/>
        </p:nvGrpSpPr>
        <p:grpSpPr>
          <a:xfrm>
            <a:off x="277266" y="418812"/>
            <a:ext cx="1114032" cy="668599"/>
            <a:chOff x="4785785" y="593113"/>
            <a:chExt cx="2508487" cy="1674283"/>
          </a:xfrm>
        </p:grpSpPr>
        <p:pic>
          <p:nvPicPr>
            <p:cNvPr id="21" name="Picture 4" descr="C:\Users\Administrator\Desktop\素材\Nipic_2174276_201403191446340193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785" y="593113"/>
              <a:ext cx="2508487" cy="1674283"/>
            </a:xfrm>
            <a:prstGeom prst="rect">
              <a:avLst/>
            </a:prstGeom>
            <a:noFill/>
            <a:extLst>
              <a:ext uri="{909E8E84-426E-40DD-AFC4-6F175D3DCCD1}">
                <a14:hiddenFill xmlns:a14="http://schemas.microsoft.com/office/drawing/2010/main">
                  <a:solidFill>
                    <a:srgbClr val="FFFFFF"/>
                  </a:solidFill>
                </a14:hiddenFill>
              </a:ext>
            </a:extLst>
          </p:spPr>
        </p:pic>
        <p:sp>
          <p:nvSpPr>
            <p:cNvPr id="22" name="标题 4"/>
            <p:cNvSpPr txBox="1"/>
            <p:nvPr/>
          </p:nvSpPr>
          <p:spPr>
            <a:xfrm>
              <a:off x="5248186" y="678164"/>
              <a:ext cx="1613765" cy="139185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l" defTabSz="1219200" rtl="0" eaLnBrk="1" latinLnBrk="0" hangingPunct="1">
                <a:spcBef>
                  <a:spcPct val="0"/>
                </a:spcBef>
                <a:buNone/>
              </a:pPr>
              <a:r>
                <a:rPr lang="en-US" altLang="zh-CN" sz="2400" kern="1200" dirty="0">
                  <a:solidFill>
                    <a:schemeClr val="bg1"/>
                  </a:solidFill>
                  <a:latin typeface="Impact" panose="020B0806030902050204" pitchFamily="34" charset="0"/>
                  <a:ea typeface="微软雅黑" panose="020B0503020204020204" pitchFamily="34" charset="-122"/>
                  <a:cs typeface="+mj-cs"/>
                </a:rPr>
                <a:t>  </a:t>
              </a:r>
              <a:r>
                <a:rPr lang="en-US" altLang="zh-CN" sz="2400" kern="1200" dirty="0" smtClean="0">
                  <a:solidFill>
                    <a:schemeClr val="bg1"/>
                  </a:solidFill>
                  <a:latin typeface="Impact" panose="020B0806030902050204" pitchFamily="34" charset="0"/>
                  <a:ea typeface="微软雅黑" panose="020B0503020204020204" pitchFamily="34" charset="-122"/>
                  <a:cs typeface="+mj-cs"/>
                </a:rPr>
                <a:t>03</a:t>
              </a:r>
              <a:endParaRPr lang="zh-CN" altLang="en-US" sz="2400" kern="1200" dirty="0">
                <a:solidFill>
                  <a:schemeClr val="bg1"/>
                </a:solidFill>
                <a:latin typeface="Impact" panose="020B0806030902050204" pitchFamily="34" charset="0"/>
                <a:ea typeface="微软雅黑" panose="020B0503020204020204" pitchFamily="34" charset="-122"/>
                <a:cs typeface="+mj-cs"/>
              </a:endParaRPr>
            </a:p>
          </p:txBody>
        </p:sp>
      </p:grpSp>
      <p:grpSp>
        <p:nvGrpSpPr>
          <p:cNvPr id="4" name="组合 3"/>
          <p:cNvGrpSpPr/>
          <p:nvPr userDrawn="1"/>
        </p:nvGrpSpPr>
        <p:grpSpPr>
          <a:xfrm>
            <a:off x="12981472" y="381320"/>
            <a:ext cx="1537500" cy="783892"/>
            <a:chOff x="9737371" y="285922"/>
            <a:chExt cx="1153275" cy="587783"/>
          </a:xfrm>
        </p:grpSpPr>
        <p:grpSp>
          <p:nvGrpSpPr>
            <p:cNvPr id="3" name="组合 2"/>
            <p:cNvGrpSpPr/>
            <p:nvPr userDrawn="1"/>
          </p:nvGrpSpPr>
          <p:grpSpPr>
            <a:xfrm>
              <a:off x="10188624" y="285922"/>
              <a:ext cx="702022" cy="587783"/>
              <a:chOff x="4734074" y="2428530"/>
              <a:chExt cx="2119816" cy="1774860"/>
            </a:xfrm>
          </p:grpSpPr>
          <p:grpSp>
            <p:nvGrpSpPr>
              <p:cNvPr id="26" name="组合 25"/>
              <p:cNvGrpSpPr/>
              <p:nvPr userDrawn="1"/>
            </p:nvGrpSpPr>
            <p:grpSpPr>
              <a:xfrm>
                <a:off x="4734074" y="2428530"/>
                <a:ext cx="2119816" cy="1341646"/>
                <a:chOff x="4716016" y="699542"/>
                <a:chExt cx="2119816" cy="1341646"/>
              </a:xfrm>
            </p:grpSpPr>
            <p:sp>
              <p:nvSpPr>
                <p:cNvPr id="27" name="TextBox 14"/>
                <p:cNvSpPr txBox="1"/>
                <p:nvPr/>
              </p:nvSpPr>
              <p:spPr>
                <a:xfrm>
                  <a:off x="4716016" y="703224"/>
                  <a:ext cx="1111704" cy="1337964"/>
                </a:xfrm>
                <a:prstGeom prst="rect">
                  <a:avLst/>
                </a:prstGeom>
                <a:noFill/>
                <a:ln>
                  <a:noFill/>
                </a:ln>
                <a:effectLst/>
              </p:spPr>
              <p:txBody>
                <a:bodyPr wrap="square" rtlCol="0">
                  <a:spAutoFit/>
                </a:bodyPr>
                <a:lstStyle/>
                <a:p>
                  <a:pPr algn="ctr">
                    <a:lnSpc>
                      <a:spcPct val="120000"/>
                    </a:lnSpc>
                  </a:pPr>
                  <a:r>
                    <a:rPr lang="zh-CN" altLang="en-US" sz="2700" b="0" dirty="0">
                      <a:ln>
                        <a:noFill/>
                      </a:ln>
                      <a:solidFill>
                        <a:srgbClr val="C00000"/>
                      </a:solidFill>
                      <a:latin typeface="方正粗黑宋简体" pitchFamily="2" charset="-122"/>
                      <a:ea typeface="方正粗黑宋简体" pitchFamily="2" charset="-122"/>
                      <a:cs typeface="+mn-ea"/>
                      <a:sym typeface="+mn-lt"/>
                    </a:rPr>
                    <a:t>章</a:t>
                  </a:r>
                  <a:endParaRPr lang="zh-CN" altLang="en-US" sz="2700" b="0" dirty="0">
                    <a:ln>
                      <a:noFill/>
                    </a:ln>
                    <a:solidFill>
                      <a:srgbClr val="C00000"/>
                    </a:solidFill>
                    <a:latin typeface="方正粗黑宋简体" pitchFamily="2" charset="-122"/>
                    <a:ea typeface="方正粗黑宋简体" pitchFamily="2" charset="-122"/>
                    <a:cs typeface="+mn-ea"/>
                    <a:sym typeface="+mn-lt"/>
                  </a:endParaRPr>
                </a:p>
              </p:txBody>
            </p:sp>
            <p:sp>
              <p:nvSpPr>
                <p:cNvPr id="28" name="TextBox 14"/>
                <p:cNvSpPr txBox="1"/>
                <p:nvPr/>
              </p:nvSpPr>
              <p:spPr>
                <a:xfrm>
                  <a:off x="5724128" y="699542"/>
                  <a:ext cx="1111704" cy="1337965"/>
                </a:xfrm>
                <a:prstGeom prst="rect">
                  <a:avLst/>
                </a:prstGeom>
                <a:noFill/>
                <a:ln>
                  <a:noFill/>
                </a:ln>
                <a:effectLst>
                  <a:innerShdw blurRad="63500" dist="50800" dir="13500000">
                    <a:prstClr val="black">
                      <a:alpha val="50000"/>
                    </a:prstClr>
                  </a:innerShdw>
                </a:effectLst>
              </p:spPr>
              <p:txBody>
                <a:bodyPr wrap="square" rtlCol="0">
                  <a:spAutoFit/>
                </a:bodyPr>
                <a:lstStyle/>
                <a:p>
                  <a:pPr marL="0" algn="ctr" defTabSz="1219200" rtl="0" eaLnBrk="1" latinLnBrk="0" hangingPunct="1">
                    <a:lnSpc>
                      <a:spcPct val="120000"/>
                    </a:lnSpc>
                  </a:pPr>
                  <a:r>
                    <a:rPr lang="zh-CN" altLang="en-US" sz="2700" b="0" kern="1200" dirty="0">
                      <a:ln>
                        <a:noFill/>
                      </a:ln>
                      <a:solidFill>
                        <a:srgbClr val="C00000"/>
                      </a:solidFill>
                      <a:latin typeface="方正粗黑宋简体" pitchFamily="2" charset="-122"/>
                      <a:ea typeface="方正粗黑宋简体" pitchFamily="2" charset="-122"/>
                      <a:cs typeface="+mn-ea"/>
                      <a:sym typeface="+mn-lt"/>
                    </a:rPr>
                    <a:t>程</a:t>
                  </a:r>
                  <a:endParaRPr lang="zh-CN" altLang="en-US" sz="2700" b="0" kern="1200" dirty="0">
                    <a:ln>
                      <a:noFill/>
                    </a:ln>
                    <a:solidFill>
                      <a:srgbClr val="C00000"/>
                    </a:solidFill>
                    <a:latin typeface="方正粗黑宋简体" pitchFamily="2" charset="-122"/>
                    <a:ea typeface="方正粗黑宋简体" pitchFamily="2" charset="-122"/>
                    <a:cs typeface="+mn-ea"/>
                    <a:sym typeface="+mn-lt"/>
                  </a:endParaRPr>
                </a:p>
              </p:txBody>
            </p:sp>
          </p:grpSp>
          <p:pic>
            <p:nvPicPr>
              <p:cNvPr id="29" name="Picture 7" descr="C:\Users\Administrator\Desktop\党政机关\素材\长城\矢量长城\13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17715" y="3504890"/>
                <a:ext cx="1914525" cy="6985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30" name="Picture 3" descr="C:\Users\Administrator\Desktop\党政机关\素材\党徽\Nipic_5916570_20120618220329321399.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2000" contrast="-37000"/>
                      </a14:imgEffect>
                    </a14:imgLayer>
                  </a14:imgProps>
                </a:ext>
                <a:ext uri="{28A0092B-C50C-407E-A947-70E740481C1C}">
                  <a14:useLocalDpi xmlns:a14="http://schemas.microsoft.com/office/drawing/2010/main" val="0"/>
                </a:ext>
              </a:extLst>
            </a:blip>
            <a:srcRect/>
            <a:stretch>
              <a:fillRect/>
            </a:stretch>
          </p:blipFill>
          <p:spPr bwMode="auto">
            <a:xfrm>
              <a:off x="9737371" y="344259"/>
              <a:ext cx="498537" cy="452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userDrawn="1"/>
        </p:nvGrpSpPr>
        <p:grpSpPr>
          <a:xfrm>
            <a:off x="2" y="26894"/>
            <a:ext cx="12224770" cy="1322804"/>
            <a:chOff x="187464" y="49285"/>
            <a:chExt cx="8742244" cy="991873"/>
          </a:xfrm>
        </p:grpSpPr>
        <p:grpSp>
          <p:nvGrpSpPr>
            <p:cNvPr id="2" name="组合 1"/>
            <p:cNvGrpSpPr/>
            <p:nvPr userDrawn="1"/>
          </p:nvGrpSpPr>
          <p:grpSpPr>
            <a:xfrm>
              <a:off x="187464" y="945456"/>
              <a:ext cx="8742244" cy="80262"/>
              <a:chOff x="456882" y="945448"/>
              <a:chExt cx="8742244" cy="175865"/>
            </a:xfrm>
          </p:grpSpPr>
          <p:grpSp>
            <p:nvGrpSpPr>
              <p:cNvPr id="15" name="组合 14"/>
              <p:cNvGrpSpPr/>
              <p:nvPr userDrawn="1"/>
            </p:nvGrpSpPr>
            <p:grpSpPr>
              <a:xfrm>
                <a:off x="456882" y="945448"/>
                <a:ext cx="8716249" cy="175865"/>
                <a:chOff x="811554" y="1260894"/>
                <a:chExt cx="11417695" cy="234543"/>
              </a:xfrm>
            </p:grpSpPr>
            <p:pic>
              <p:nvPicPr>
                <p:cNvPr id="16" name="Picture 5" descr="C:\Users\Administrator\Desktop\党政机关\素材\长城\矢量长城\线稿长城2.png"/>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1" t="93888" r="2897" b="-606"/>
                <a:stretch>
                  <a:fillRect/>
                </a:stretch>
              </p:blipFill>
              <p:spPr bwMode="auto">
                <a:xfrm>
                  <a:off x="6134112" y="1260900"/>
                  <a:ext cx="6095137" cy="234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Administrator\Desktop\党政机关\素材\长城\矢量长城\线稿长城2.png"/>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1" t="93888" r="15085" b="-20"/>
                <a:stretch>
                  <a:fillRect/>
                </a:stretch>
              </p:blipFill>
              <p:spPr bwMode="auto">
                <a:xfrm flipH="1">
                  <a:off x="811554" y="1260894"/>
                  <a:ext cx="5330116" cy="214087"/>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矩形 18"/>
              <p:cNvSpPr/>
              <p:nvPr userDrawn="1"/>
            </p:nvSpPr>
            <p:spPr>
              <a:xfrm>
                <a:off x="5364088" y="945457"/>
                <a:ext cx="3835038" cy="16051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5076056" y="49285"/>
              <a:ext cx="3824298" cy="991873"/>
              <a:chOff x="5076056" y="49285"/>
              <a:chExt cx="3824298" cy="991873"/>
            </a:xfrm>
          </p:grpSpPr>
          <p:pic>
            <p:nvPicPr>
              <p:cNvPr id="14" name="Picture 2" descr="C:\Users\Administrator\Desktop\党政机关\素材\长城\矢量长城\线稿长城222.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5076056" y="49285"/>
                <a:ext cx="3824298" cy="92568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9"/>
              <p:cNvSpPr txBox="1"/>
              <p:nvPr userDrawn="1"/>
            </p:nvSpPr>
            <p:spPr>
              <a:xfrm>
                <a:off x="5549970" y="916560"/>
                <a:ext cx="2441910" cy="124598"/>
              </a:xfrm>
              <a:prstGeom prst="rect">
                <a:avLst/>
              </a:prstGeom>
              <a:noFill/>
              <a:effectLst/>
            </p:spPr>
            <p:txBody>
              <a:bodyPr wrap="none" lIns="91411" tIns="45705" rIns="91411" bIns="45705" rtlCol="0">
                <a:spAutoFit/>
              </a:bodyPr>
              <a:lstStyle/>
              <a:p>
                <a:pPr>
                  <a:lnSpc>
                    <a:spcPct val="120000"/>
                  </a:lnSpc>
                </a:pPr>
                <a:r>
                  <a:rPr lang="en-US" altLang="zh-CN" sz="400" b="0" spc="800" dirty="0" smtClean="0">
                    <a:solidFill>
                      <a:srgbClr val="FDE9D5"/>
                    </a:solidFill>
                    <a:latin typeface="+mj-ea"/>
                    <a:ea typeface="+mj-ea"/>
                    <a:cs typeface="+mn-ea"/>
                    <a:sym typeface="+mn-lt"/>
                  </a:rPr>
                  <a:t>COMMUNIST PARTY OF CHINA</a:t>
                </a:r>
                <a:endParaRPr lang="zh-CN" altLang="en-US" sz="400" b="0" spc="800" dirty="0">
                  <a:solidFill>
                    <a:srgbClr val="FDE9D5"/>
                  </a:solidFill>
                  <a:latin typeface="+mj-ea"/>
                  <a:ea typeface="+mj-ea"/>
                  <a:cs typeface="+mn-ea"/>
                  <a:sym typeface="+mn-lt"/>
                </a:endParaRPr>
              </a:p>
            </p:txBody>
          </p:sp>
        </p:gr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sp>
        <p:nvSpPr>
          <p:cNvPr id="11" name="文本占位符 10"/>
          <p:cNvSpPr>
            <a:spLocks noGrp="1"/>
          </p:cNvSpPr>
          <p:nvPr>
            <p:ph type="body" sz="quarter" idx="10" hasCustomPrompt="1"/>
          </p:nvPr>
        </p:nvSpPr>
        <p:spPr>
          <a:xfrm>
            <a:off x="1489341" y="319942"/>
            <a:ext cx="5087903" cy="768527"/>
          </a:xfrm>
        </p:spPr>
        <p:txBody>
          <a:bodyPr anchor="ctr" anchorCtr="0">
            <a:noAutofit/>
          </a:bodyPr>
          <a:lstStyle>
            <a:lvl1pPr marL="0" indent="0">
              <a:buNone/>
              <a:defRPr sz="3200" b="0">
                <a:solidFill>
                  <a:srgbClr val="C00000"/>
                </a:solidFill>
                <a:latin typeface="华康俪金黑W8(P)" pitchFamily="34" charset="-122"/>
                <a:ea typeface="华康俪金黑W8(P)" pitchFamily="34" charset="-122"/>
              </a:defRPr>
            </a:lvl1pPr>
          </a:lstStyle>
          <a:p>
            <a:pPr lvl="0"/>
            <a:r>
              <a:rPr lang="zh-CN" altLang="en-US" dirty="0" smtClean="0"/>
              <a:t>单击此处添加标题</a:t>
            </a:r>
            <a:endParaRPr lang="zh-CN" altLang="en-US" dirty="0"/>
          </a:p>
        </p:txBody>
      </p:sp>
      <p:grpSp>
        <p:nvGrpSpPr>
          <p:cNvPr id="20" name="组合 19"/>
          <p:cNvGrpSpPr/>
          <p:nvPr userDrawn="1"/>
        </p:nvGrpSpPr>
        <p:grpSpPr>
          <a:xfrm>
            <a:off x="277266" y="418812"/>
            <a:ext cx="1114032" cy="668599"/>
            <a:chOff x="4785785" y="593113"/>
            <a:chExt cx="2508487" cy="1674283"/>
          </a:xfrm>
        </p:grpSpPr>
        <p:pic>
          <p:nvPicPr>
            <p:cNvPr id="21" name="Picture 4" descr="C:\Users\Administrator\Desktop\素材\Nipic_2174276_201403191446340193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785" y="593113"/>
              <a:ext cx="2508487" cy="1674283"/>
            </a:xfrm>
            <a:prstGeom prst="rect">
              <a:avLst/>
            </a:prstGeom>
            <a:noFill/>
            <a:extLst>
              <a:ext uri="{909E8E84-426E-40DD-AFC4-6F175D3DCCD1}">
                <a14:hiddenFill xmlns:a14="http://schemas.microsoft.com/office/drawing/2010/main">
                  <a:solidFill>
                    <a:srgbClr val="FFFFFF"/>
                  </a:solidFill>
                </a14:hiddenFill>
              </a:ext>
            </a:extLst>
          </p:spPr>
        </p:pic>
        <p:sp>
          <p:nvSpPr>
            <p:cNvPr id="22" name="标题 4"/>
            <p:cNvSpPr txBox="1"/>
            <p:nvPr/>
          </p:nvSpPr>
          <p:spPr>
            <a:xfrm>
              <a:off x="5248186" y="678164"/>
              <a:ext cx="1613765" cy="139185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l" defTabSz="1219200" rtl="0" eaLnBrk="1" latinLnBrk="0" hangingPunct="1">
                <a:spcBef>
                  <a:spcPct val="0"/>
                </a:spcBef>
                <a:buNone/>
              </a:pPr>
              <a:r>
                <a:rPr lang="en-US" altLang="zh-CN" sz="2400" kern="1200" dirty="0">
                  <a:solidFill>
                    <a:schemeClr val="bg1"/>
                  </a:solidFill>
                  <a:latin typeface="Impact" panose="020B0806030902050204" pitchFamily="34" charset="0"/>
                  <a:ea typeface="微软雅黑" panose="020B0503020204020204" pitchFamily="34" charset="-122"/>
                  <a:cs typeface="+mj-cs"/>
                </a:rPr>
                <a:t>  </a:t>
              </a:r>
              <a:r>
                <a:rPr lang="en-US" altLang="zh-CN" sz="2400" kern="1200" dirty="0" smtClean="0">
                  <a:solidFill>
                    <a:schemeClr val="bg1"/>
                  </a:solidFill>
                  <a:latin typeface="Impact" panose="020B0806030902050204" pitchFamily="34" charset="0"/>
                  <a:ea typeface="微软雅黑" panose="020B0503020204020204" pitchFamily="34" charset="-122"/>
                  <a:cs typeface="+mj-cs"/>
                </a:rPr>
                <a:t>04</a:t>
              </a:r>
              <a:endParaRPr lang="zh-CN" altLang="en-US" sz="2400" kern="1200" dirty="0">
                <a:solidFill>
                  <a:schemeClr val="bg1"/>
                </a:solidFill>
                <a:latin typeface="Impact" panose="020B0806030902050204" pitchFamily="34" charset="0"/>
                <a:ea typeface="微软雅黑" panose="020B0503020204020204" pitchFamily="34" charset="-122"/>
                <a:cs typeface="+mj-cs"/>
              </a:endParaRPr>
            </a:p>
          </p:txBody>
        </p:sp>
      </p:grpSp>
      <p:grpSp>
        <p:nvGrpSpPr>
          <p:cNvPr id="4" name="组合 3"/>
          <p:cNvGrpSpPr/>
          <p:nvPr userDrawn="1"/>
        </p:nvGrpSpPr>
        <p:grpSpPr>
          <a:xfrm>
            <a:off x="12981472" y="381320"/>
            <a:ext cx="1537500" cy="783892"/>
            <a:chOff x="9737371" y="285922"/>
            <a:chExt cx="1153275" cy="587783"/>
          </a:xfrm>
        </p:grpSpPr>
        <p:grpSp>
          <p:nvGrpSpPr>
            <p:cNvPr id="3" name="组合 2"/>
            <p:cNvGrpSpPr/>
            <p:nvPr userDrawn="1"/>
          </p:nvGrpSpPr>
          <p:grpSpPr>
            <a:xfrm>
              <a:off x="10188624" y="285922"/>
              <a:ext cx="702022" cy="587783"/>
              <a:chOff x="4734074" y="2428530"/>
              <a:chExt cx="2119816" cy="1774860"/>
            </a:xfrm>
          </p:grpSpPr>
          <p:grpSp>
            <p:nvGrpSpPr>
              <p:cNvPr id="26" name="组合 25"/>
              <p:cNvGrpSpPr/>
              <p:nvPr userDrawn="1"/>
            </p:nvGrpSpPr>
            <p:grpSpPr>
              <a:xfrm>
                <a:off x="4734074" y="2428530"/>
                <a:ext cx="2119816" cy="1341646"/>
                <a:chOff x="4716016" y="699542"/>
                <a:chExt cx="2119816" cy="1341646"/>
              </a:xfrm>
            </p:grpSpPr>
            <p:sp>
              <p:nvSpPr>
                <p:cNvPr id="27" name="TextBox 14"/>
                <p:cNvSpPr txBox="1"/>
                <p:nvPr/>
              </p:nvSpPr>
              <p:spPr>
                <a:xfrm>
                  <a:off x="4716016" y="703224"/>
                  <a:ext cx="1111704" cy="1337964"/>
                </a:xfrm>
                <a:prstGeom prst="rect">
                  <a:avLst/>
                </a:prstGeom>
                <a:noFill/>
                <a:ln>
                  <a:noFill/>
                </a:ln>
                <a:effectLst/>
              </p:spPr>
              <p:txBody>
                <a:bodyPr wrap="square" rtlCol="0">
                  <a:spAutoFit/>
                </a:bodyPr>
                <a:lstStyle/>
                <a:p>
                  <a:pPr algn="ctr">
                    <a:lnSpc>
                      <a:spcPct val="120000"/>
                    </a:lnSpc>
                  </a:pPr>
                  <a:r>
                    <a:rPr lang="zh-CN" altLang="en-US" sz="2700" b="0" dirty="0">
                      <a:ln>
                        <a:noFill/>
                      </a:ln>
                      <a:solidFill>
                        <a:srgbClr val="C00000"/>
                      </a:solidFill>
                      <a:latin typeface="方正粗黑宋简体" pitchFamily="2" charset="-122"/>
                      <a:ea typeface="方正粗黑宋简体" pitchFamily="2" charset="-122"/>
                      <a:cs typeface="+mn-ea"/>
                      <a:sym typeface="+mn-lt"/>
                    </a:rPr>
                    <a:t>章</a:t>
                  </a:r>
                  <a:endParaRPr lang="zh-CN" altLang="en-US" sz="2700" b="0" dirty="0">
                    <a:ln>
                      <a:noFill/>
                    </a:ln>
                    <a:solidFill>
                      <a:srgbClr val="C00000"/>
                    </a:solidFill>
                    <a:latin typeface="方正粗黑宋简体" pitchFamily="2" charset="-122"/>
                    <a:ea typeface="方正粗黑宋简体" pitchFamily="2" charset="-122"/>
                    <a:cs typeface="+mn-ea"/>
                    <a:sym typeface="+mn-lt"/>
                  </a:endParaRPr>
                </a:p>
              </p:txBody>
            </p:sp>
            <p:sp>
              <p:nvSpPr>
                <p:cNvPr id="28" name="TextBox 14"/>
                <p:cNvSpPr txBox="1"/>
                <p:nvPr/>
              </p:nvSpPr>
              <p:spPr>
                <a:xfrm>
                  <a:off x="5724128" y="699542"/>
                  <a:ext cx="1111704" cy="1337965"/>
                </a:xfrm>
                <a:prstGeom prst="rect">
                  <a:avLst/>
                </a:prstGeom>
                <a:noFill/>
                <a:ln>
                  <a:noFill/>
                </a:ln>
                <a:effectLst>
                  <a:innerShdw blurRad="63500" dist="50800" dir="13500000">
                    <a:prstClr val="black">
                      <a:alpha val="50000"/>
                    </a:prstClr>
                  </a:innerShdw>
                </a:effectLst>
              </p:spPr>
              <p:txBody>
                <a:bodyPr wrap="square" rtlCol="0">
                  <a:spAutoFit/>
                </a:bodyPr>
                <a:lstStyle/>
                <a:p>
                  <a:pPr marL="0" algn="ctr" defTabSz="1219200" rtl="0" eaLnBrk="1" latinLnBrk="0" hangingPunct="1">
                    <a:lnSpc>
                      <a:spcPct val="120000"/>
                    </a:lnSpc>
                  </a:pPr>
                  <a:r>
                    <a:rPr lang="zh-CN" altLang="en-US" sz="2700" b="0" kern="1200" dirty="0">
                      <a:ln>
                        <a:noFill/>
                      </a:ln>
                      <a:solidFill>
                        <a:srgbClr val="C00000"/>
                      </a:solidFill>
                      <a:latin typeface="方正粗黑宋简体" pitchFamily="2" charset="-122"/>
                      <a:ea typeface="方正粗黑宋简体" pitchFamily="2" charset="-122"/>
                      <a:cs typeface="+mn-ea"/>
                      <a:sym typeface="+mn-lt"/>
                    </a:rPr>
                    <a:t>程</a:t>
                  </a:r>
                  <a:endParaRPr lang="zh-CN" altLang="en-US" sz="2700" b="0" kern="1200" dirty="0">
                    <a:ln>
                      <a:noFill/>
                    </a:ln>
                    <a:solidFill>
                      <a:srgbClr val="C00000"/>
                    </a:solidFill>
                    <a:latin typeface="方正粗黑宋简体" pitchFamily="2" charset="-122"/>
                    <a:ea typeface="方正粗黑宋简体" pitchFamily="2" charset="-122"/>
                    <a:cs typeface="+mn-ea"/>
                    <a:sym typeface="+mn-lt"/>
                  </a:endParaRPr>
                </a:p>
              </p:txBody>
            </p:sp>
          </p:grpSp>
          <p:pic>
            <p:nvPicPr>
              <p:cNvPr id="29" name="Picture 7" descr="C:\Users\Administrator\Desktop\党政机关\素材\长城\矢量长城\13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17715" y="3504890"/>
                <a:ext cx="1914525" cy="6985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30" name="Picture 3" descr="C:\Users\Administrator\Desktop\党政机关\素材\党徽\Nipic_5916570_20120618220329321399.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2000" contrast="-37000"/>
                      </a14:imgEffect>
                    </a14:imgLayer>
                  </a14:imgProps>
                </a:ext>
                <a:ext uri="{28A0092B-C50C-407E-A947-70E740481C1C}">
                  <a14:useLocalDpi xmlns:a14="http://schemas.microsoft.com/office/drawing/2010/main" val="0"/>
                </a:ext>
              </a:extLst>
            </a:blip>
            <a:srcRect/>
            <a:stretch>
              <a:fillRect/>
            </a:stretch>
          </p:blipFill>
          <p:spPr bwMode="auto">
            <a:xfrm>
              <a:off x="9737371" y="344259"/>
              <a:ext cx="498537" cy="452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userDrawn="1"/>
        </p:nvGrpSpPr>
        <p:grpSpPr>
          <a:xfrm>
            <a:off x="2" y="26894"/>
            <a:ext cx="12224770" cy="1322804"/>
            <a:chOff x="187464" y="49285"/>
            <a:chExt cx="8742244" cy="991873"/>
          </a:xfrm>
        </p:grpSpPr>
        <p:grpSp>
          <p:nvGrpSpPr>
            <p:cNvPr id="2" name="组合 1"/>
            <p:cNvGrpSpPr/>
            <p:nvPr userDrawn="1"/>
          </p:nvGrpSpPr>
          <p:grpSpPr>
            <a:xfrm>
              <a:off x="187464" y="945456"/>
              <a:ext cx="8742244" cy="80262"/>
              <a:chOff x="456882" y="945448"/>
              <a:chExt cx="8742244" cy="175865"/>
            </a:xfrm>
          </p:grpSpPr>
          <p:grpSp>
            <p:nvGrpSpPr>
              <p:cNvPr id="15" name="组合 14"/>
              <p:cNvGrpSpPr/>
              <p:nvPr userDrawn="1"/>
            </p:nvGrpSpPr>
            <p:grpSpPr>
              <a:xfrm>
                <a:off x="456882" y="945448"/>
                <a:ext cx="8716249" cy="175865"/>
                <a:chOff x="811554" y="1260894"/>
                <a:chExt cx="11417695" cy="234543"/>
              </a:xfrm>
            </p:grpSpPr>
            <p:pic>
              <p:nvPicPr>
                <p:cNvPr id="16" name="Picture 5" descr="C:\Users\Administrator\Desktop\党政机关\素材\长城\矢量长城\线稿长城2.png"/>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1" t="93888" r="2897" b="-606"/>
                <a:stretch>
                  <a:fillRect/>
                </a:stretch>
              </p:blipFill>
              <p:spPr bwMode="auto">
                <a:xfrm>
                  <a:off x="6134112" y="1260900"/>
                  <a:ext cx="6095137" cy="234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Administrator\Desktop\党政机关\素材\长城\矢量长城\线稿长城2.png"/>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1" t="93888" r="15085" b="-20"/>
                <a:stretch>
                  <a:fillRect/>
                </a:stretch>
              </p:blipFill>
              <p:spPr bwMode="auto">
                <a:xfrm flipH="1">
                  <a:off x="811554" y="1260894"/>
                  <a:ext cx="5330116" cy="214087"/>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矩形 18"/>
              <p:cNvSpPr/>
              <p:nvPr userDrawn="1"/>
            </p:nvSpPr>
            <p:spPr>
              <a:xfrm>
                <a:off x="5364088" y="945457"/>
                <a:ext cx="3835038" cy="16051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5076056" y="49285"/>
              <a:ext cx="3824298" cy="991873"/>
              <a:chOff x="5076056" y="49285"/>
              <a:chExt cx="3824298" cy="991873"/>
            </a:xfrm>
          </p:grpSpPr>
          <p:pic>
            <p:nvPicPr>
              <p:cNvPr id="14" name="Picture 2" descr="C:\Users\Administrator\Desktop\党政机关\素材\长城\矢量长城\线稿长城222.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5076056" y="49285"/>
                <a:ext cx="3824298" cy="92568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9"/>
              <p:cNvSpPr txBox="1"/>
              <p:nvPr userDrawn="1"/>
            </p:nvSpPr>
            <p:spPr>
              <a:xfrm>
                <a:off x="5549970" y="916560"/>
                <a:ext cx="2441910" cy="124598"/>
              </a:xfrm>
              <a:prstGeom prst="rect">
                <a:avLst/>
              </a:prstGeom>
              <a:noFill/>
              <a:effectLst/>
            </p:spPr>
            <p:txBody>
              <a:bodyPr wrap="none" lIns="91411" tIns="45705" rIns="91411" bIns="45705" rtlCol="0">
                <a:spAutoFit/>
              </a:bodyPr>
              <a:lstStyle/>
              <a:p>
                <a:pPr>
                  <a:lnSpc>
                    <a:spcPct val="120000"/>
                  </a:lnSpc>
                </a:pPr>
                <a:r>
                  <a:rPr lang="en-US" altLang="zh-CN" sz="400" b="0" spc="800" dirty="0" smtClean="0">
                    <a:solidFill>
                      <a:srgbClr val="FDE9D5"/>
                    </a:solidFill>
                    <a:latin typeface="+mj-ea"/>
                    <a:ea typeface="+mj-ea"/>
                    <a:cs typeface="+mn-ea"/>
                    <a:sym typeface="+mn-lt"/>
                  </a:rPr>
                  <a:t>COMMUNIST PARTY OF CHINA</a:t>
                </a:r>
                <a:endParaRPr lang="zh-CN" altLang="en-US" sz="400" b="0" spc="800" dirty="0">
                  <a:solidFill>
                    <a:srgbClr val="FDE9D5"/>
                  </a:solidFill>
                  <a:latin typeface="+mj-ea"/>
                  <a:ea typeface="+mj-ea"/>
                  <a:cs typeface="+mn-ea"/>
                  <a:sym typeface="+mn-lt"/>
                </a:endParaRPr>
              </a:p>
            </p:txBody>
          </p:sp>
        </p:gr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11" name="文本占位符 10"/>
          <p:cNvSpPr>
            <a:spLocks noGrp="1"/>
          </p:cNvSpPr>
          <p:nvPr>
            <p:ph type="body" sz="quarter" idx="10" hasCustomPrompt="1"/>
          </p:nvPr>
        </p:nvSpPr>
        <p:spPr>
          <a:xfrm>
            <a:off x="1489341" y="319942"/>
            <a:ext cx="5087903" cy="768527"/>
          </a:xfrm>
        </p:spPr>
        <p:txBody>
          <a:bodyPr anchor="ctr" anchorCtr="0">
            <a:noAutofit/>
          </a:bodyPr>
          <a:lstStyle>
            <a:lvl1pPr marL="0" indent="0">
              <a:buNone/>
              <a:defRPr sz="3200" b="0">
                <a:solidFill>
                  <a:srgbClr val="C00000"/>
                </a:solidFill>
                <a:latin typeface="华康俪金黑W8(P)" pitchFamily="34" charset="-122"/>
                <a:ea typeface="华康俪金黑W8(P)" pitchFamily="34" charset="-122"/>
              </a:defRPr>
            </a:lvl1pPr>
          </a:lstStyle>
          <a:p>
            <a:pPr lvl="0"/>
            <a:r>
              <a:rPr lang="zh-CN" altLang="en-US" dirty="0" smtClean="0"/>
              <a:t>单击此处添加标题</a:t>
            </a:r>
            <a:endParaRPr lang="zh-CN" altLang="en-US" dirty="0"/>
          </a:p>
        </p:txBody>
      </p:sp>
      <p:grpSp>
        <p:nvGrpSpPr>
          <p:cNvPr id="20" name="组合 19"/>
          <p:cNvGrpSpPr/>
          <p:nvPr userDrawn="1"/>
        </p:nvGrpSpPr>
        <p:grpSpPr>
          <a:xfrm>
            <a:off x="277266" y="418812"/>
            <a:ext cx="1114032" cy="668599"/>
            <a:chOff x="4785785" y="593113"/>
            <a:chExt cx="2508487" cy="1674283"/>
          </a:xfrm>
        </p:grpSpPr>
        <p:pic>
          <p:nvPicPr>
            <p:cNvPr id="21" name="Picture 4" descr="C:\Users\Administrator\Desktop\素材\Nipic_2174276_201403191446340193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785" y="593113"/>
              <a:ext cx="2508487" cy="1674283"/>
            </a:xfrm>
            <a:prstGeom prst="rect">
              <a:avLst/>
            </a:prstGeom>
            <a:noFill/>
            <a:extLst>
              <a:ext uri="{909E8E84-426E-40DD-AFC4-6F175D3DCCD1}">
                <a14:hiddenFill xmlns:a14="http://schemas.microsoft.com/office/drawing/2010/main">
                  <a:solidFill>
                    <a:srgbClr val="FFFFFF"/>
                  </a:solidFill>
                </a14:hiddenFill>
              </a:ext>
            </a:extLst>
          </p:spPr>
        </p:pic>
        <p:sp>
          <p:nvSpPr>
            <p:cNvPr id="22" name="标题 4"/>
            <p:cNvSpPr txBox="1"/>
            <p:nvPr/>
          </p:nvSpPr>
          <p:spPr>
            <a:xfrm>
              <a:off x="5248186" y="678164"/>
              <a:ext cx="1613765" cy="139185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algn="l" defTabSz="1219200" rtl="0" eaLnBrk="1" latinLnBrk="0" hangingPunct="1">
                <a:spcBef>
                  <a:spcPct val="0"/>
                </a:spcBef>
                <a:buNone/>
              </a:pPr>
              <a:r>
                <a:rPr lang="en-US" altLang="zh-CN" sz="2400" kern="1200" dirty="0">
                  <a:solidFill>
                    <a:schemeClr val="bg1"/>
                  </a:solidFill>
                  <a:latin typeface="Impact" panose="020B0806030902050204" pitchFamily="34" charset="0"/>
                  <a:ea typeface="微软雅黑" panose="020B0503020204020204" pitchFamily="34" charset="-122"/>
                  <a:cs typeface="+mj-cs"/>
                </a:rPr>
                <a:t>  </a:t>
              </a:r>
              <a:r>
                <a:rPr lang="en-US" altLang="zh-CN" sz="2400" kern="1200" dirty="0" smtClean="0">
                  <a:solidFill>
                    <a:schemeClr val="bg1"/>
                  </a:solidFill>
                  <a:latin typeface="Impact" panose="020B0806030902050204" pitchFamily="34" charset="0"/>
                  <a:ea typeface="微软雅黑" panose="020B0503020204020204" pitchFamily="34" charset="-122"/>
                  <a:cs typeface="+mj-cs"/>
                </a:rPr>
                <a:t>05</a:t>
              </a:r>
              <a:endParaRPr lang="zh-CN" altLang="en-US" sz="2400" kern="1200" dirty="0">
                <a:solidFill>
                  <a:schemeClr val="bg1"/>
                </a:solidFill>
                <a:latin typeface="Impact" panose="020B0806030902050204" pitchFamily="34" charset="0"/>
                <a:ea typeface="微软雅黑" panose="020B0503020204020204" pitchFamily="34" charset="-122"/>
                <a:cs typeface="+mj-cs"/>
              </a:endParaRPr>
            </a:p>
          </p:txBody>
        </p:sp>
      </p:grpSp>
      <p:grpSp>
        <p:nvGrpSpPr>
          <p:cNvPr id="4" name="组合 3"/>
          <p:cNvGrpSpPr/>
          <p:nvPr userDrawn="1"/>
        </p:nvGrpSpPr>
        <p:grpSpPr>
          <a:xfrm>
            <a:off x="12981472" y="381320"/>
            <a:ext cx="1537500" cy="783892"/>
            <a:chOff x="9737371" y="285922"/>
            <a:chExt cx="1153275" cy="587783"/>
          </a:xfrm>
        </p:grpSpPr>
        <p:grpSp>
          <p:nvGrpSpPr>
            <p:cNvPr id="3" name="组合 2"/>
            <p:cNvGrpSpPr/>
            <p:nvPr userDrawn="1"/>
          </p:nvGrpSpPr>
          <p:grpSpPr>
            <a:xfrm>
              <a:off x="10188624" y="285922"/>
              <a:ext cx="702022" cy="587783"/>
              <a:chOff x="4734074" y="2428530"/>
              <a:chExt cx="2119816" cy="1774860"/>
            </a:xfrm>
          </p:grpSpPr>
          <p:grpSp>
            <p:nvGrpSpPr>
              <p:cNvPr id="26" name="组合 25"/>
              <p:cNvGrpSpPr/>
              <p:nvPr userDrawn="1"/>
            </p:nvGrpSpPr>
            <p:grpSpPr>
              <a:xfrm>
                <a:off x="4734074" y="2428530"/>
                <a:ext cx="2119816" cy="1341646"/>
                <a:chOff x="4716016" y="699542"/>
                <a:chExt cx="2119816" cy="1341646"/>
              </a:xfrm>
            </p:grpSpPr>
            <p:sp>
              <p:nvSpPr>
                <p:cNvPr id="27" name="TextBox 14"/>
                <p:cNvSpPr txBox="1"/>
                <p:nvPr/>
              </p:nvSpPr>
              <p:spPr>
                <a:xfrm>
                  <a:off x="4716016" y="703224"/>
                  <a:ext cx="1111704" cy="1337964"/>
                </a:xfrm>
                <a:prstGeom prst="rect">
                  <a:avLst/>
                </a:prstGeom>
                <a:noFill/>
                <a:ln>
                  <a:noFill/>
                </a:ln>
                <a:effectLst/>
              </p:spPr>
              <p:txBody>
                <a:bodyPr wrap="square" rtlCol="0">
                  <a:spAutoFit/>
                </a:bodyPr>
                <a:lstStyle/>
                <a:p>
                  <a:pPr algn="ctr">
                    <a:lnSpc>
                      <a:spcPct val="120000"/>
                    </a:lnSpc>
                  </a:pPr>
                  <a:r>
                    <a:rPr lang="zh-CN" altLang="en-US" sz="2700" b="0" dirty="0">
                      <a:ln>
                        <a:noFill/>
                      </a:ln>
                      <a:solidFill>
                        <a:srgbClr val="C00000"/>
                      </a:solidFill>
                      <a:latin typeface="方正粗黑宋简体" pitchFamily="2" charset="-122"/>
                      <a:ea typeface="方正粗黑宋简体" pitchFamily="2" charset="-122"/>
                      <a:cs typeface="+mn-ea"/>
                      <a:sym typeface="+mn-lt"/>
                    </a:rPr>
                    <a:t>章</a:t>
                  </a:r>
                  <a:endParaRPr lang="zh-CN" altLang="en-US" sz="2700" b="0" dirty="0">
                    <a:ln>
                      <a:noFill/>
                    </a:ln>
                    <a:solidFill>
                      <a:srgbClr val="C00000"/>
                    </a:solidFill>
                    <a:latin typeface="方正粗黑宋简体" pitchFamily="2" charset="-122"/>
                    <a:ea typeface="方正粗黑宋简体" pitchFamily="2" charset="-122"/>
                    <a:cs typeface="+mn-ea"/>
                    <a:sym typeface="+mn-lt"/>
                  </a:endParaRPr>
                </a:p>
              </p:txBody>
            </p:sp>
            <p:sp>
              <p:nvSpPr>
                <p:cNvPr id="28" name="TextBox 14"/>
                <p:cNvSpPr txBox="1"/>
                <p:nvPr/>
              </p:nvSpPr>
              <p:spPr>
                <a:xfrm>
                  <a:off x="5724128" y="699542"/>
                  <a:ext cx="1111704" cy="1337965"/>
                </a:xfrm>
                <a:prstGeom prst="rect">
                  <a:avLst/>
                </a:prstGeom>
                <a:noFill/>
                <a:ln>
                  <a:noFill/>
                </a:ln>
                <a:effectLst>
                  <a:innerShdw blurRad="63500" dist="50800" dir="13500000">
                    <a:prstClr val="black">
                      <a:alpha val="50000"/>
                    </a:prstClr>
                  </a:innerShdw>
                </a:effectLst>
              </p:spPr>
              <p:txBody>
                <a:bodyPr wrap="square" rtlCol="0">
                  <a:spAutoFit/>
                </a:bodyPr>
                <a:lstStyle/>
                <a:p>
                  <a:pPr marL="0" algn="ctr" defTabSz="1219200" rtl="0" eaLnBrk="1" latinLnBrk="0" hangingPunct="1">
                    <a:lnSpc>
                      <a:spcPct val="120000"/>
                    </a:lnSpc>
                  </a:pPr>
                  <a:r>
                    <a:rPr lang="zh-CN" altLang="en-US" sz="2700" b="0" kern="1200" dirty="0">
                      <a:ln>
                        <a:noFill/>
                      </a:ln>
                      <a:solidFill>
                        <a:srgbClr val="C00000"/>
                      </a:solidFill>
                      <a:latin typeface="方正粗黑宋简体" pitchFamily="2" charset="-122"/>
                      <a:ea typeface="方正粗黑宋简体" pitchFamily="2" charset="-122"/>
                      <a:cs typeface="+mn-ea"/>
                      <a:sym typeface="+mn-lt"/>
                    </a:rPr>
                    <a:t>程</a:t>
                  </a:r>
                  <a:endParaRPr lang="zh-CN" altLang="en-US" sz="2700" b="0" kern="1200" dirty="0">
                    <a:ln>
                      <a:noFill/>
                    </a:ln>
                    <a:solidFill>
                      <a:srgbClr val="C00000"/>
                    </a:solidFill>
                    <a:latin typeface="方正粗黑宋简体" pitchFamily="2" charset="-122"/>
                    <a:ea typeface="方正粗黑宋简体" pitchFamily="2" charset="-122"/>
                    <a:cs typeface="+mn-ea"/>
                    <a:sym typeface="+mn-lt"/>
                  </a:endParaRPr>
                </a:p>
              </p:txBody>
            </p:sp>
          </p:grpSp>
          <p:pic>
            <p:nvPicPr>
              <p:cNvPr id="29" name="Picture 7" descr="C:\Users\Administrator\Desktop\党政机关\素材\长城\矢量长城\13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17715" y="3504890"/>
                <a:ext cx="1914525" cy="6985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30" name="Picture 3" descr="C:\Users\Administrator\Desktop\党政机关\素材\党徽\Nipic_5916570_20120618220329321399.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2000" contrast="-37000"/>
                      </a14:imgEffect>
                    </a14:imgLayer>
                  </a14:imgProps>
                </a:ext>
                <a:ext uri="{28A0092B-C50C-407E-A947-70E740481C1C}">
                  <a14:useLocalDpi xmlns:a14="http://schemas.microsoft.com/office/drawing/2010/main" val="0"/>
                </a:ext>
              </a:extLst>
            </a:blip>
            <a:srcRect/>
            <a:stretch>
              <a:fillRect/>
            </a:stretch>
          </p:blipFill>
          <p:spPr bwMode="auto">
            <a:xfrm>
              <a:off x="9737371" y="344259"/>
              <a:ext cx="498537" cy="452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userDrawn="1"/>
        </p:nvGrpSpPr>
        <p:grpSpPr>
          <a:xfrm>
            <a:off x="2" y="26894"/>
            <a:ext cx="12224770" cy="1322804"/>
            <a:chOff x="187464" y="49285"/>
            <a:chExt cx="8742244" cy="991873"/>
          </a:xfrm>
        </p:grpSpPr>
        <p:grpSp>
          <p:nvGrpSpPr>
            <p:cNvPr id="2" name="组合 1"/>
            <p:cNvGrpSpPr/>
            <p:nvPr userDrawn="1"/>
          </p:nvGrpSpPr>
          <p:grpSpPr>
            <a:xfrm>
              <a:off x="187464" y="945456"/>
              <a:ext cx="8742244" cy="80262"/>
              <a:chOff x="456882" y="945448"/>
              <a:chExt cx="8742244" cy="175865"/>
            </a:xfrm>
          </p:grpSpPr>
          <p:grpSp>
            <p:nvGrpSpPr>
              <p:cNvPr id="15" name="组合 14"/>
              <p:cNvGrpSpPr/>
              <p:nvPr userDrawn="1"/>
            </p:nvGrpSpPr>
            <p:grpSpPr>
              <a:xfrm>
                <a:off x="456882" y="945448"/>
                <a:ext cx="8716249" cy="175865"/>
                <a:chOff x="811554" y="1260894"/>
                <a:chExt cx="11417695" cy="234543"/>
              </a:xfrm>
            </p:grpSpPr>
            <p:pic>
              <p:nvPicPr>
                <p:cNvPr id="16" name="Picture 5" descr="C:\Users\Administrator\Desktop\党政机关\素材\长城\矢量长城\线稿长城2.png"/>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1" t="93888" r="2897" b="-606"/>
                <a:stretch>
                  <a:fillRect/>
                </a:stretch>
              </p:blipFill>
              <p:spPr bwMode="auto">
                <a:xfrm>
                  <a:off x="6134112" y="1260900"/>
                  <a:ext cx="6095137" cy="234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Administrator\Desktop\党政机关\素材\长城\矢量长城\线稿长城2.png"/>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1" t="93888" r="15085" b="-20"/>
                <a:stretch>
                  <a:fillRect/>
                </a:stretch>
              </p:blipFill>
              <p:spPr bwMode="auto">
                <a:xfrm flipH="1">
                  <a:off x="811554" y="1260894"/>
                  <a:ext cx="5330116" cy="214087"/>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矩形 18"/>
              <p:cNvSpPr/>
              <p:nvPr userDrawn="1"/>
            </p:nvSpPr>
            <p:spPr>
              <a:xfrm>
                <a:off x="5364088" y="945457"/>
                <a:ext cx="3835038" cy="160518"/>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5076056" y="49285"/>
              <a:ext cx="3824298" cy="991873"/>
              <a:chOff x="5076056" y="49285"/>
              <a:chExt cx="3824298" cy="991873"/>
            </a:xfrm>
          </p:grpSpPr>
          <p:pic>
            <p:nvPicPr>
              <p:cNvPr id="14" name="Picture 2" descr="C:\Users\Administrator\Desktop\党政机关\素材\长城\矢量长城\线稿长城222.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5076056" y="49285"/>
                <a:ext cx="3824298" cy="92568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9"/>
              <p:cNvSpPr txBox="1"/>
              <p:nvPr userDrawn="1"/>
            </p:nvSpPr>
            <p:spPr>
              <a:xfrm>
                <a:off x="5549970" y="916560"/>
                <a:ext cx="2441910" cy="124598"/>
              </a:xfrm>
              <a:prstGeom prst="rect">
                <a:avLst/>
              </a:prstGeom>
              <a:noFill/>
              <a:effectLst/>
            </p:spPr>
            <p:txBody>
              <a:bodyPr wrap="none" lIns="91411" tIns="45705" rIns="91411" bIns="45705" rtlCol="0">
                <a:spAutoFit/>
              </a:bodyPr>
              <a:lstStyle/>
              <a:p>
                <a:pPr>
                  <a:lnSpc>
                    <a:spcPct val="120000"/>
                  </a:lnSpc>
                </a:pPr>
                <a:r>
                  <a:rPr lang="en-US" altLang="zh-CN" sz="400" b="0" spc="800" dirty="0" smtClean="0">
                    <a:solidFill>
                      <a:srgbClr val="FDE9D5"/>
                    </a:solidFill>
                    <a:latin typeface="+mj-ea"/>
                    <a:ea typeface="+mj-ea"/>
                    <a:cs typeface="+mn-ea"/>
                    <a:sym typeface="+mn-lt"/>
                  </a:rPr>
                  <a:t>COMMUNIST PARTY OF CHINA</a:t>
                </a:r>
                <a:endParaRPr lang="zh-CN" altLang="en-US" sz="400" b="0" spc="800" dirty="0">
                  <a:solidFill>
                    <a:srgbClr val="FDE9D5"/>
                  </a:solidFill>
                  <a:latin typeface="+mj-ea"/>
                  <a:ea typeface="+mj-ea"/>
                  <a:cs typeface="+mn-ea"/>
                  <a:sym typeface="+mn-lt"/>
                </a:endParaRPr>
              </a:p>
            </p:txBody>
          </p:sp>
        </p:grpSp>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1486694" y="429096"/>
            <a:ext cx="5472608" cy="575867"/>
          </a:xfrm>
        </p:spPr>
        <p:txBody>
          <a:bodyPr>
            <a:normAutofit/>
          </a:bodyPr>
          <a:lstStyle>
            <a:lvl1pPr marL="0" indent="0">
              <a:buNone/>
              <a:defRPr sz="2400" b="1"/>
            </a:lvl1pPr>
          </a:lstStyle>
          <a:p>
            <a:pPr lvl="0"/>
            <a:r>
              <a:rPr lang="zh-CN" altLang="en-US" dirty="0" smtClean="0"/>
              <a:t>点击添加标题</a:t>
            </a:r>
            <a:endParaRPr lang="zh-CN" altLang="en-US" dirty="0"/>
          </a:p>
        </p:txBody>
      </p:sp>
      <p:sp>
        <p:nvSpPr>
          <p:cNvPr id="33" name="文本框 32"/>
          <p:cNvSpPr txBox="1"/>
          <p:nvPr userDrawn="1"/>
        </p:nvSpPr>
        <p:spPr>
          <a:xfrm>
            <a:off x="35110" y="7205543"/>
            <a:ext cx="1368401" cy="1108253"/>
          </a:xfrm>
          <a:prstGeom prst="rect">
            <a:avLst/>
          </a:prstGeom>
          <a:noFill/>
        </p:spPr>
        <p:txBody>
          <a:bodyPr wrap="square" lIns="121881" tIns="60940" rIns="121881" bIns="60940" rtlCol="0">
            <a:spAutoFit/>
          </a:bodyPr>
          <a:lstStyle/>
          <a:p>
            <a:r>
              <a:rPr lang="zh-CN" altLang="en-US" sz="3200" dirty="0" smtClean="0"/>
              <a:t>延时符</a:t>
            </a:r>
            <a:endParaRPr lang="zh-CN" altLang="en-US" sz="3200" dirty="0"/>
          </a:p>
        </p:txBody>
      </p:sp>
      <p:pic>
        <p:nvPicPr>
          <p:cNvPr id="40" name="Picture 2" descr="C:\Users\Administrator\Desktop\党政机关\素材\长城\矢量长城\线稿长城22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26371" y="65729"/>
            <a:ext cx="5098400" cy="1234530"/>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p:cNvGrpSpPr/>
          <p:nvPr userDrawn="1"/>
        </p:nvGrpSpPr>
        <p:grpSpPr>
          <a:xfrm>
            <a:off x="-169488" y="1260900"/>
            <a:ext cx="12398739" cy="234537"/>
            <a:chOff x="46534" y="1260900"/>
            <a:chExt cx="12182715" cy="234538"/>
          </a:xfrm>
        </p:grpSpPr>
        <p:pic>
          <p:nvPicPr>
            <p:cNvPr id="42" name="Picture 5" descr="C:\Users\Administrator\Desktop\党政机关\素材\长城\矢量长城\线稿长城2.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 t="93888" r="2897" b="-606"/>
            <a:stretch>
              <a:fillRect/>
            </a:stretch>
          </p:blipFill>
          <p:spPr bwMode="auto">
            <a:xfrm>
              <a:off x="6134112" y="1260900"/>
              <a:ext cx="6095137" cy="23453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5" descr="C:\Users\Administrator\Desktop\党政机关\素材\长城\矢量长城\线稿长城2.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 t="93888" r="2897" b="-606"/>
            <a:stretch>
              <a:fillRect/>
            </a:stretch>
          </p:blipFill>
          <p:spPr bwMode="auto">
            <a:xfrm flipH="1">
              <a:off x="46534" y="1260900"/>
              <a:ext cx="6095136" cy="234538"/>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352553" y="152858"/>
            <a:ext cx="951118" cy="882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矩形 3"/>
          <p:cNvSpPr/>
          <p:nvPr userDrawn="1"/>
        </p:nvSpPr>
        <p:spPr>
          <a:xfrm>
            <a:off x="0" y="0"/>
            <a:ext cx="12224771" cy="6859588"/>
          </a:xfrm>
          <a:prstGeom prst="rect">
            <a:avLst/>
          </a:prstGeom>
          <a:solidFill>
            <a:srgbClr val="FDE6D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861" tIns="60930" rIns="121861" bIns="60930" rtlCol="0" anchor="ctr"/>
          <a:lstStyle/>
          <a:p>
            <a:pPr algn="ctr"/>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2" y="274702"/>
            <a:ext cx="10971372" cy="1143265"/>
          </a:xfrm>
          <a:prstGeom prst="rect">
            <a:avLst/>
          </a:prstGeom>
        </p:spPr>
        <p:txBody>
          <a:bodyPr vert="horz" lIns="121881" tIns="60940" rIns="121881" bIns="6094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2" y="1600573"/>
            <a:ext cx="10971372" cy="4527011"/>
          </a:xfrm>
          <a:prstGeom prst="rect">
            <a:avLst/>
          </a:prstGeom>
        </p:spPr>
        <p:txBody>
          <a:bodyPr vert="horz" lIns="121881" tIns="60940" rIns="121881" bIns="6094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522" y="6357824"/>
            <a:ext cx="2844430" cy="365210"/>
          </a:xfrm>
          <a:prstGeom prst="rect">
            <a:avLst/>
          </a:prstGeom>
        </p:spPr>
        <p:txBody>
          <a:bodyPr vert="horz" lIns="121881" tIns="60940" rIns="121881" bIns="60940" rtlCol="0" anchor="ctr"/>
          <a:lstStyle>
            <a:lvl1pPr algn="l">
              <a:defRPr sz="16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9" y="6357824"/>
            <a:ext cx="3860297" cy="365210"/>
          </a:xfrm>
          <a:prstGeom prst="rect">
            <a:avLst/>
          </a:prstGeom>
        </p:spPr>
        <p:txBody>
          <a:bodyPr vert="horz" lIns="121881" tIns="60940" rIns="121881" bIns="6094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4" y="6357824"/>
            <a:ext cx="2844430" cy="365210"/>
          </a:xfrm>
          <a:prstGeom prst="rect">
            <a:avLst/>
          </a:prstGeom>
        </p:spPr>
        <p:txBody>
          <a:bodyPr vert="horz" lIns="121881" tIns="60940" rIns="121881" bIns="60940" rtlCol="0" anchor="ctr"/>
          <a:lstStyle>
            <a:lvl1pPr algn="r">
              <a:defRPr sz="16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553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3.png"/><Relationship Id="rId7" Type="http://schemas.microsoft.com/office/2007/relationships/hdphoto" Target="../media/image5.wdp"/><Relationship Id="rId6" Type="http://schemas.openxmlformats.org/officeDocument/2006/relationships/image" Target="../media/image4.png"/><Relationship Id="rId5" Type="http://schemas.openxmlformats.org/officeDocument/2006/relationships/image" Target="../media/image26.png"/><Relationship Id="rId4" Type="http://schemas.microsoft.com/office/2007/relationships/media" Target="../media/media1.mp3"/><Relationship Id="rId3" Type="http://schemas.openxmlformats.org/officeDocument/2006/relationships/audio" Target="../media/media1.mp3"/><Relationship Id="rId2" Type="http://schemas.microsoft.com/office/2007/relationships/hdphoto" Target="../media/image25.wdp"/><Relationship Id="rId14" Type="http://schemas.openxmlformats.org/officeDocument/2006/relationships/notesSlide" Target="../notesSlides/notesSlide1.xml"/><Relationship Id="rId13" Type="http://schemas.openxmlformats.org/officeDocument/2006/relationships/slideLayout" Target="../slideLayouts/slideLayout9.xml"/><Relationship Id="rId12" Type="http://schemas.openxmlformats.org/officeDocument/2006/relationships/image" Target="../media/image6.png"/><Relationship Id="rId11" Type="http://schemas.openxmlformats.org/officeDocument/2006/relationships/image" Target="../media/image2.png"/><Relationship Id="rId10" Type="http://schemas.openxmlformats.org/officeDocument/2006/relationships/image" Target="../media/image1.png"/><Relationship Id="rId1"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6.png"/><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25.wdp"/><Relationship Id="rId10" Type="http://schemas.openxmlformats.org/officeDocument/2006/relationships/notesSlide" Target="../notesSlides/notesSlide18.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9.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7.png"/><Relationship Id="rId7" Type="http://schemas.microsoft.com/office/2007/relationships/hdphoto" Target="../media/image36.wdp"/><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microsoft.com/office/2007/relationships/hdphoto" Target="../media/image31.wdp"/><Relationship Id="rId10" Type="http://schemas.openxmlformats.org/officeDocument/2006/relationships/notesSlide" Target="../notesSlides/notesSlide3.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9" Type="http://schemas.openxmlformats.org/officeDocument/2006/relationships/image" Target="../media/image37.png"/><Relationship Id="rId8" Type="http://schemas.microsoft.com/office/2007/relationships/hdphoto" Target="../media/image36.wdp"/><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8.png"/><Relationship Id="rId3" Type="http://schemas.openxmlformats.org/officeDocument/2006/relationships/image" Target="../media/image32.png"/><Relationship Id="rId2" Type="http://schemas.microsoft.com/office/2007/relationships/hdphoto" Target="../media/image31.wdp"/><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9" Type="http://schemas.openxmlformats.org/officeDocument/2006/relationships/image" Target="../media/image37.png"/><Relationship Id="rId8" Type="http://schemas.microsoft.com/office/2007/relationships/hdphoto" Target="../media/image36.wdp"/><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8.png"/><Relationship Id="rId3" Type="http://schemas.openxmlformats.org/officeDocument/2006/relationships/image" Target="../media/image32.png"/><Relationship Id="rId2" Type="http://schemas.microsoft.com/office/2007/relationships/hdphoto" Target="../media/image31.wdp"/><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Users\Administrator\Desktop\党政机关\素材\长城\矢量长城\线稿长111城2.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972126" y="388262"/>
            <a:ext cx="10724149" cy="2584624"/>
          </a:xfrm>
          <a:prstGeom prst="rect">
            <a:avLst/>
          </a:prstGeom>
          <a:noFill/>
          <a:extLst>
            <a:ext uri="{909E8E84-426E-40DD-AFC4-6F175D3DCCD1}">
              <a14:hiddenFill xmlns:a14="http://schemas.microsoft.com/office/drawing/2010/main">
                <a:solidFill>
                  <a:srgbClr val="FFFFFF"/>
                </a:solidFill>
              </a14:hiddenFill>
            </a:ext>
          </a:extLst>
        </p:spPr>
      </p:pic>
      <p:pic>
        <p:nvPicPr>
          <p:cNvPr id="2" name="Strength Of A Thousand Men(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4655234" y="-1463817"/>
            <a:ext cx="812694" cy="812988"/>
          </a:xfrm>
          <a:prstGeom prst="rect">
            <a:avLst/>
          </a:prstGeom>
        </p:spPr>
      </p:pic>
      <p:pic>
        <p:nvPicPr>
          <p:cNvPr id="33" name="Picture 3" descr="C:\Users\Administrator\Desktop\党政机关\素材\党徽\Nipic_5916570_20120618220329321399.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 contrast="-37000"/>
                    </a14:imgEffect>
                  </a14:imgLayer>
                </a14:imgProps>
              </a:ext>
              <a:ext uri="{28A0092B-C50C-407E-A947-70E740481C1C}">
                <a14:useLocalDpi xmlns:a14="http://schemas.microsoft.com/office/drawing/2010/main" val="0"/>
              </a:ext>
            </a:extLst>
          </a:blip>
          <a:srcRect/>
          <a:stretch>
            <a:fillRect/>
          </a:stretch>
        </p:blipFill>
        <p:spPr bwMode="auto">
          <a:xfrm>
            <a:off x="415091" y="388264"/>
            <a:ext cx="1329259" cy="12066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1585421" y="-1660595"/>
            <a:ext cx="1486909" cy="1206543"/>
            <a:chOff x="2268540" y="555526"/>
            <a:chExt cx="1115327" cy="904698"/>
          </a:xfrm>
        </p:grpSpPr>
        <p:sp>
          <p:nvSpPr>
            <p:cNvPr id="7" name="五角星 6"/>
            <p:cNvSpPr/>
            <p:nvPr/>
          </p:nvSpPr>
          <p:spPr>
            <a:xfrm>
              <a:off x="3047868" y="555526"/>
              <a:ext cx="335999" cy="353541"/>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1" name="五角星 40"/>
            <p:cNvSpPr/>
            <p:nvPr/>
          </p:nvSpPr>
          <p:spPr>
            <a:xfrm>
              <a:off x="2411760" y="905276"/>
              <a:ext cx="189193" cy="199071"/>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3" name="五角星 42"/>
            <p:cNvSpPr/>
            <p:nvPr/>
          </p:nvSpPr>
          <p:spPr>
            <a:xfrm>
              <a:off x="2303749" y="1115879"/>
              <a:ext cx="144016" cy="151535"/>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4" name="五角星 43"/>
            <p:cNvSpPr/>
            <p:nvPr/>
          </p:nvSpPr>
          <p:spPr>
            <a:xfrm>
              <a:off x="2268540" y="1384457"/>
              <a:ext cx="72008" cy="75767"/>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5" name="五角星 44"/>
            <p:cNvSpPr/>
            <p:nvPr/>
          </p:nvSpPr>
          <p:spPr>
            <a:xfrm>
              <a:off x="2695549" y="719609"/>
              <a:ext cx="249277" cy="262292"/>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9" name="组合 18"/>
          <p:cNvGrpSpPr/>
          <p:nvPr/>
        </p:nvGrpSpPr>
        <p:grpSpPr>
          <a:xfrm>
            <a:off x="165" y="189723"/>
            <a:ext cx="12238924" cy="6669868"/>
            <a:chOff x="124" y="142257"/>
            <a:chExt cx="9180388" cy="5001243"/>
          </a:xfrm>
        </p:grpSpPr>
        <p:pic>
          <p:nvPicPr>
            <p:cNvPr id="1029" name="Picture 5" descr="C:\Users\Administrator\Desktop\党政机关\素材\长城\矢量长城\线稿长城2.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5840"/>
            <a:stretch>
              <a:fillRect/>
            </a:stretch>
          </p:blipFill>
          <p:spPr bwMode="auto">
            <a:xfrm>
              <a:off x="124" y="142257"/>
              <a:ext cx="9180388" cy="4805757"/>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124" y="4948014"/>
              <a:ext cx="9180388" cy="195486"/>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19"/>
          <p:cNvSpPr txBox="1"/>
          <p:nvPr/>
        </p:nvSpPr>
        <p:spPr>
          <a:xfrm>
            <a:off x="2230724" y="1928767"/>
            <a:ext cx="3920383" cy="515399"/>
          </a:xfrm>
          <a:prstGeom prst="rect">
            <a:avLst/>
          </a:prstGeom>
          <a:noFill/>
          <a:effectLst/>
        </p:spPr>
        <p:txBody>
          <a:bodyPr wrap="none" lIns="121861" tIns="60930" rIns="121861" bIns="60930" rtlCol="0">
            <a:spAutoFit/>
          </a:bodyPr>
          <a:lstStyle/>
          <a:p>
            <a:pPr>
              <a:lnSpc>
                <a:spcPct val="120000"/>
              </a:lnSpc>
            </a:pPr>
            <a:r>
              <a:rPr lang="en-US" altLang="zh-CN" sz="2100" b="1" dirty="0">
                <a:solidFill>
                  <a:srgbClr val="C00000"/>
                </a:solidFill>
                <a:latin typeface="+mj-ea"/>
                <a:ea typeface="+mj-ea"/>
                <a:cs typeface="+mn-ea"/>
                <a:sym typeface="+mn-lt"/>
              </a:rPr>
              <a:t>Communist Party of China</a:t>
            </a:r>
            <a:endParaRPr lang="zh-CN" altLang="en-US" sz="2100" b="1" dirty="0">
              <a:solidFill>
                <a:srgbClr val="C00000"/>
              </a:solidFill>
              <a:latin typeface="+mj-ea"/>
              <a:ea typeface="+mj-ea"/>
              <a:cs typeface="+mn-ea"/>
              <a:sym typeface="+mn-lt"/>
            </a:endParaRPr>
          </a:p>
        </p:txBody>
      </p:sp>
      <p:sp>
        <p:nvSpPr>
          <p:cNvPr id="11" name="TextBox 20"/>
          <p:cNvSpPr txBox="1"/>
          <p:nvPr/>
        </p:nvSpPr>
        <p:spPr>
          <a:xfrm>
            <a:off x="1846734" y="1164174"/>
            <a:ext cx="4233224" cy="917170"/>
          </a:xfrm>
          <a:prstGeom prst="rect">
            <a:avLst/>
          </a:prstGeom>
          <a:noFill/>
          <a:effectLst/>
        </p:spPr>
        <p:txBody>
          <a:bodyPr wrap="square" lIns="121861" tIns="60930" rIns="121861" bIns="60930" rtlCol="0">
            <a:spAutoFit/>
          </a:bodyPr>
          <a:lstStyle/>
          <a:p>
            <a:pPr algn="r">
              <a:lnSpc>
                <a:spcPct val="120000"/>
              </a:lnSpc>
            </a:pPr>
            <a:r>
              <a:rPr lang="zh-CN" altLang="en-US" sz="4300" b="1" dirty="0">
                <a:solidFill>
                  <a:srgbClr val="C00000"/>
                </a:solidFill>
                <a:cs typeface="+mn-ea"/>
                <a:sym typeface="+mn-lt"/>
              </a:rPr>
              <a:t>中国共产党</a:t>
            </a:r>
            <a:endParaRPr lang="en-US" altLang="zh-CN" sz="4300" b="1" dirty="0">
              <a:solidFill>
                <a:srgbClr val="C00000"/>
              </a:solidFill>
              <a:cs typeface="+mn-ea"/>
              <a:sym typeface="+mn-lt"/>
            </a:endParaRPr>
          </a:p>
        </p:txBody>
      </p:sp>
      <p:pic>
        <p:nvPicPr>
          <p:cNvPr id="1031" name="Picture 7" descr="C:\Users\Administrator\Desktop\党政机关\素材\长城\矢量长城\13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58902" y="2354229"/>
            <a:ext cx="2552368" cy="93154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8700131" y="3394303"/>
            <a:ext cx="1595758" cy="1064873"/>
            <a:chOff x="6935916" y="343637"/>
            <a:chExt cx="1713877" cy="1135367"/>
          </a:xfrm>
        </p:grpSpPr>
        <p:pic>
          <p:nvPicPr>
            <p:cNvPr id="32" name="Picture 4" descr="C:\Users\Administrator\Desktop\线稿长城1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35916" y="343637"/>
              <a:ext cx="1300628" cy="113536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Users\Administrator\Desktop\线稿长城1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900000">
              <a:off x="7896192" y="541316"/>
              <a:ext cx="753601" cy="657847"/>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4" descr="C:\Users\Administrator\Desktop\素材\Nipic_2174276_20140319144634019323.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2140781" y="1213076"/>
            <a:ext cx="1143907" cy="763773"/>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a:xfrm>
            <a:off x="5999480" y="2639060"/>
            <a:ext cx="1724025" cy="361950"/>
          </a:xfrm>
          <a:prstGeom prst="roundRect">
            <a:avLst/>
          </a:prstGeom>
          <a:solidFill>
            <a:srgbClr val="C0000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  重温入党誓词   </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7723505" y="2635885"/>
            <a:ext cx="1647825" cy="361950"/>
          </a:xfrm>
          <a:prstGeom prst="roundRect">
            <a:avLst/>
          </a:prstGeom>
          <a:solidFill>
            <a:srgbClr val="C0000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  预防违纪违法</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9335770" y="2635885"/>
            <a:ext cx="1731645" cy="361950"/>
          </a:xfrm>
          <a:prstGeom prst="roundRect">
            <a:avLst/>
          </a:prstGeom>
          <a:solidFill>
            <a:srgbClr val="C0000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  两院大会精神</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2" name="文本框 8"/>
          <p:cNvSpPr txBox="1"/>
          <p:nvPr/>
        </p:nvSpPr>
        <p:spPr>
          <a:xfrm>
            <a:off x="5807174" y="999385"/>
            <a:ext cx="5260086" cy="1474470"/>
          </a:xfrm>
          <a:prstGeom prst="rect">
            <a:avLst/>
          </a:prstGeom>
          <a:noFill/>
        </p:spPr>
        <p:txBody>
          <a:bodyPr wrap="square" lIns="121891" tIns="60945" rIns="121891" bIns="60945" rtlCol="0">
            <a:spAutoFit/>
          </a:bodyPr>
          <a:lstStyle/>
          <a:p>
            <a:pPr algn="ctr"/>
            <a:r>
              <a:rPr lang="zh-CN" altLang="en-US" sz="8800" dirty="0">
                <a:solidFill>
                  <a:srgbClr val="C00000"/>
                </a:solidFill>
                <a:latin typeface="华康俪金黑W8(P)" pitchFamily="34" charset="-122"/>
                <a:ea typeface="华康俪金黑W8(P)" pitchFamily="34" charset="-122"/>
              </a:rPr>
              <a:t>党课学习</a:t>
            </a:r>
            <a:endParaRPr lang="zh-CN" altLang="en-US" sz="8800" dirty="0">
              <a:solidFill>
                <a:srgbClr val="C00000"/>
              </a:solidFill>
              <a:latin typeface="华康俪金黑W8(P)" pitchFamily="34" charset="-122"/>
              <a:ea typeface="华康俪金黑W8(P)"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1000"/>
                                        <p:tgtEl>
                                          <p:spTgt spid="19"/>
                                        </p:tgtEl>
                                      </p:cBhvr>
                                    </p:animEffect>
                                  </p:childTnLst>
                                </p:cTn>
                              </p:par>
                            </p:childTnLst>
                          </p:cTn>
                        </p:par>
                        <p:par>
                          <p:cTn id="10" fill="hold">
                            <p:stCondLst>
                              <p:cond delay="0"/>
                            </p:stCondLst>
                            <p:childTnLst>
                              <p:par>
                                <p:cTn id="11" presetID="22" presetClass="entr" presetSubtype="2"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right)">
                                      <p:cBhvr>
                                        <p:cTn id="13" dur="1500"/>
                                        <p:tgtEl>
                                          <p:spTgt spid="36"/>
                                        </p:tgtEl>
                                      </p:cBhvr>
                                    </p:animEffect>
                                  </p:childTnLst>
                                </p:cTn>
                              </p:par>
                            </p:childTnLst>
                          </p:cTn>
                        </p:par>
                        <p:par>
                          <p:cTn id="14" fill="hold">
                            <p:stCondLst>
                              <p:cond delay="1500"/>
                            </p:stCondLst>
                            <p:childTnLst>
                              <p:par>
                                <p:cTn id="15" presetID="2" presetClass="entr" presetSubtype="6"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500" fill="hold"/>
                                        <p:tgtEl>
                                          <p:spTgt spid="6"/>
                                        </p:tgtEl>
                                        <p:attrNameLst>
                                          <p:attrName>ppt_x</p:attrName>
                                        </p:attrNameLst>
                                      </p:cBhvr>
                                      <p:tavLst>
                                        <p:tav tm="0">
                                          <p:val>
                                            <p:strVal val="1+#ppt_w/2"/>
                                          </p:val>
                                        </p:tav>
                                        <p:tav tm="100000">
                                          <p:val>
                                            <p:strVal val="#ppt_x"/>
                                          </p:val>
                                        </p:tav>
                                      </p:tavLst>
                                    </p:anim>
                                    <p:anim calcmode="lin" valueType="num">
                                      <p:cBhvr additive="base">
                                        <p:cTn id="18" dur="1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700"/>
                                        <p:tgtEl>
                                          <p:spTgt spid="33"/>
                                        </p:tgtEl>
                                      </p:cBhvr>
                                    </p:animEffect>
                                  </p:childTnLst>
                                </p:cTn>
                              </p:par>
                            </p:childTnLst>
                          </p:cTn>
                        </p:par>
                        <p:par>
                          <p:cTn id="23" fill="hold">
                            <p:stCondLst>
                              <p:cond delay="5000"/>
                            </p:stCondLst>
                            <p:childTnLst>
                              <p:par>
                                <p:cTn id="24" presetID="42"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childTnLst>
                          </p:cTn>
                        </p:par>
                        <p:par>
                          <p:cTn id="29" fill="hold">
                            <p:stCondLst>
                              <p:cond delay="6000"/>
                            </p:stCondLst>
                            <p:childTnLst>
                              <p:par>
                                <p:cTn id="30" presetID="2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3000"/>
                                        <p:tgtEl>
                                          <p:spTgt spid="1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3000"/>
                                        <p:tgtEl>
                                          <p:spTgt spid="10"/>
                                        </p:tgtEl>
                                      </p:cBhvr>
                                    </p:animEffect>
                                  </p:childTnLst>
                                </p:cTn>
                              </p:par>
                            </p:childTnLst>
                          </p:cTn>
                        </p:par>
                        <p:par>
                          <p:cTn id="36" fill="hold">
                            <p:stCondLst>
                              <p:cond delay="9000"/>
                            </p:stCondLst>
                            <p:childTnLst>
                              <p:par>
                                <p:cTn id="37" presetID="23" presetClass="entr" presetSubtype="32" fill="hold" grpId="0" nodeType="afterEffect">
                                  <p:stCondLst>
                                    <p:cond delay="0"/>
                                  </p:stCondLst>
                                  <p:iterate type="lt">
                                    <p:tmPct val="126667"/>
                                  </p:iterate>
                                  <p:childTnLst>
                                    <p:set>
                                      <p:cBhvr>
                                        <p:cTn id="38" dur="1" fill="hold">
                                          <p:stCondLst>
                                            <p:cond delay="0"/>
                                          </p:stCondLst>
                                        </p:cTn>
                                        <p:tgtEl>
                                          <p:spTgt spid="42"/>
                                        </p:tgtEl>
                                        <p:attrNameLst>
                                          <p:attrName>style.visibility</p:attrName>
                                        </p:attrNameLst>
                                      </p:cBhvr>
                                      <p:to>
                                        <p:strVal val="visible"/>
                                      </p:to>
                                    </p:set>
                                    <p:anim calcmode="lin" valueType="num">
                                      <p:cBhvr>
                                        <p:cTn id="39" dur="500" fill="hold"/>
                                        <p:tgtEl>
                                          <p:spTgt spid="42"/>
                                        </p:tgtEl>
                                        <p:attrNameLst>
                                          <p:attrName>ppt_w</p:attrName>
                                        </p:attrNameLst>
                                      </p:cBhvr>
                                      <p:tavLst>
                                        <p:tav tm="0">
                                          <p:val>
                                            <p:strVal val="4*#ppt_w"/>
                                          </p:val>
                                        </p:tav>
                                        <p:tav tm="100000">
                                          <p:val>
                                            <p:strVal val="#ppt_w"/>
                                          </p:val>
                                        </p:tav>
                                      </p:tavLst>
                                    </p:anim>
                                    <p:anim calcmode="lin" valueType="num">
                                      <p:cBhvr>
                                        <p:cTn id="40" dur="500" fill="hold"/>
                                        <p:tgtEl>
                                          <p:spTgt spid="42"/>
                                        </p:tgtEl>
                                        <p:attrNameLst>
                                          <p:attrName>ppt_h</p:attrName>
                                        </p:attrNameLst>
                                      </p:cBhvr>
                                      <p:tavLst>
                                        <p:tav tm="0">
                                          <p:val>
                                            <p:strVal val="4*#ppt_h"/>
                                          </p:val>
                                        </p:tav>
                                        <p:tav tm="100000">
                                          <p:val>
                                            <p:strVal val="#ppt_h"/>
                                          </p:val>
                                        </p:tav>
                                      </p:tavLst>
                                    </p:anim>
                                  </p:childTnLst>
                                </p:cTn>
                              </p:par>
                            </p:childTnLst>
                          </p:cTn>
                        </p:par>
                        <p:par>
                          <p:cTn id="41" fill="hold">
                            <p:stCondLst>
                              <p:cond delay="12100"/>
                            </p:stCondLst>
                            <p:childTnLst>
                              <p:par>
                                <p:cTn id="42" presetID="42" presetClass="entr" presetSubtype="0" fill="hold" nodeType="afterEffect">
                                  <p:stCondLst>
                                    <p:cond delay="0"/>
                                  </p:stCondLst>
                                  <p:childTnLst>
                                    <p:set>
                                      <p:cBhvr>
                                        <p:cTn id="43" dur="1" fill="hold">
                                          <p:stCondLst>
                                            <p:cond delay="0"/>
                                          </p:stCondLst>
                                        </p:cTn>
                                        <p:tgtEl>
                                          <p:spTgt spid="1031"/>
                                        </p:tgtEl>
                                        <p:attrNameLst>
                                          <p:attrName>style.visibility</p:attrName>
                                        </p:attrNameLst>
                                      </p:cBhvr>
                                      <p:to>
                                        <p:strVal val="visible"/>
                                      </p:to>
                                    </p:set>
                                    <p:animEffect transition="in" filter="fade">
                                      <p:cBhvr>
                                        <p:cTn id="44" dur="2900"/>
                                        <p:tgtEl>
                                          <p:spTgt spid="1031"/>
                                        </p:tgtEl>
                                      </p:cBhvr>
                                    </p:animEffect>
                                    <p:anim calcmode="lin" valueType="num">
                                      <p:cBhvr>
                                        <p:cTn id="45" dur="2900" fill="hold"/>
                                        <p:tgtEl>
                                          <p:spTgt spid="1031"/>
                                        </p:tgtEl>
                                        <p:attrNameLst>
                                          <p:attrName>ppt_x</p:attrName>
                                        </p:attrNameLst>
                                      </p:cBhvr>
                                      <p:tavLst>
                                        <p:tav tm="0">
                                          <p:val>
                                            <p:strVal val="#ppt_x"/>
                                          </p:val>
                                        </p:tav>
                                        <p:tav tm="100000">
                                          <p:val>
                                            <p:strVal val="#ppt_x"/>
                                          </p:val>
                                        </p:tav>
                                      </p:tavLst>
                                    </p:anim>
                                    <p:anim calcmode="lin" valueType="num">
                                      <p:cBhvr>
                                        <p:cTn id="46" dur="2900" fill="hold"/>
                                        <p:tgtEl>
                                          <p:spTgt spid="1031"/>
                                        </p:tgtEl>
                                        <p:attrNameLst>
                                          <p:attrName>ppt_y</p:attrName>
                                        </p:attrNameLst>
                                      </p:cBhvr>
                                      <p:tavLst>
                                        <p:tav tm="0">
                                          <p:val>
                                            <p:strVal val="#ppt_y+.1"/>
                                          </p:val>
                                        </p:tav>
                                        <p:tav tm="100000">
                                          <p:val>
                                            <p:strVal val="#ppt_y"/>
                                          </p:val>
                                        </p:tav>
                                      </p:tavLst>
                                    </p:anim>
                                  </p:childTnLst>
                                </p:cTn>
                              </p:par>
                            </p:childTnLst>
                          </p:cTn>
                        </p:par>
                        <p:par>
                          <p:cTn id="47" fill="hold">
                            <p:stCondLst>
                              <p:cond delay="151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500"/>
                                        <p:tgtEl>
                                          <p:spTgt spid="26"/>
                                        </p:tgtEl>
                                      </p:cBhvr>
                                    </p:animEffect>
                                  </p:childTnLst>
                                </p:cTn>
                              </p:par>
                            </p:childTnLst>
                          </p:cTn>
                        </p:par>
                        <p:par>
                          <p:cTn id="51" fill="hold">
                            <p:stCondLst>
                              <p:cond delay="16600"/>
                            </p:stCondLst>
                            <p:childTnLst>
                              <p:par>
                                <p:cTn id="52" presetID="10" presetClass="entr" presetSubtype="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1500"/>
                                        <p:tgtEl>
                                          <p:spTgt spid="30"/>
                                        </p:tgtEl>
                                      </p:cBhvr>
                                    </p:animEffect>
                                  </p:childTnLst>
                                </p:cTn>
                              </p:par>
                            </p:childTnLst>
                          </p:cTn>
                        </p:par>
                        <p:par>
                          <p:cTn id="55" fill="hold">
                            <p:stCondLst>
                              <p:cond delay="181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9" repeatCount="indefinite" fill="remove" display="0">
                  <p:stCondLst>
                    <p:cond delay="indefinite"/>
                  </p:stCondLst>
                  <p:endCondLst>
                    <p:cond evt="onStopAudio" delay="0">
                      <p:tgtEl>
                        <p:sldTgt/>
                      </p:tgtEl>
                    </p:cond>
                  </p:endCondLst>
                </p:cTn>
                <p:tgtEl>
                  <p:spTgt spid="2"/>
                </p:tgtEl>
              </p:cMediaNode>
            </p:audio>
          </p:childTnLst>
        </p:cTn>
      </p:par>
    </p:tnLst>
    <p:bldLst>
      <p:bldP spid="10" grpId="0"/>
      <p:bldP spid="11" grpId="0"/>
      <p:bldP spid="26" grpId="0" bldLvl="0" animBg="1"/>
      <p:bldP spid="30" grpId="0" bldLvl="0" animBg="1"/>
      <p:bldP spid="38" grpId="0" bldLvl="0" animBg="1"/>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370304" y="3092073"/>
            <a:ext cx="1660613" cy="1661214"/>
            <a:chOff x="3686418" y="1491630"/>
            <a:chExt cx="1245622" cy="1245622"/>
          </a:xfrm>
        </p:grpSpPr>
        <p:grpSp>
          <p:nvGrpSpPr>
            <p:cNvPr id="43" name="组合 42"/>
            <p:cNvGrpSpPr/>
            <p:nvPr/>
          </p:nvGrpSpPr>
          <p:grpSpPr>
            <a:xfrm>
              <a:off x="3686418" y="1491630"/>
              <a:ext cx="1245622" cy="1245622"/>
              <a:chOff x="3597091" y="1563638"/>
              <a:chExt cx="1245622" cy="1245622"/>
            </a:xfrm>
          </p:grpSpPr>
          <p:sp>
            <p:nvSpPr>
              <p:cNvPr id="45" name="椭圆 44"/>
              <p:cNvSpPr/>
              <p:nvPr/>
            </p:nvSpPr>
            <p:spPr>
              <a:xfrm>
                <a:off x="3597091" y="1563638"/>
                <a:ext cx="1245622" cy="1245622"/>
              </a:xfrm>
              <a:prstGeom prst="ellipse">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900">
                  <a:solidFill>
                    <a:schemeClr val="accent1"/>
                  </a:solidFill>
                </a:endParaRPr>
              </a:p>
            </p:txBody>
          </p:sp>
          <p:sp>
            <p:nvSpPr>
              <p:cNvPr id="46" name="椭圆 45"/>
              <p:cNvSpPr/>
              <p:nvPr/>
            </p:nvSpPr>
            <p:spPr>
              <a:xfrm>
                <a:off x="3666832" y="1633379"/>
                <a:ext cx="1106141" cy="1106141"/>
              </a:xfrm>
              <a:prstGeom prst="ellipse">
                <a:avLst/>
              </a:prstGeom>
              <a:solidFill>
                <a:srgbClr val="C80000"/>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lstStyle/>
              <a:p>
                <a:pPr algn="ctr" defTabSz="685800" fontAlgn="base">
                  <a:lnSpc>
                    <a:spcPct val="120000"/>
                  </a:lnSpc>
                  <a:spcBef>
                    <a:spcPct val="0"/>
                  </a:spcBef>
                  <a:spcAft>
                    <a:spcPct val="0"/>
                  </a:spcAft>
                </a:pPr>
                <a:endParaRPr lang="zh-CN" altLang="en-US" sz="1100" kern="0">
                  <a:solidFill>
                    <a:srgbClr val="4D4D4D"/>
                  </a:solidFill>
                  <a:latin typeface="微软雅黑" panose="020B0503020204020204" pitchFamily="34" charset="-122"/>
                  <a:ea typeface="微软雅黑" panose="020B0503020204020204" pitchFamily="34" charset="-122"/>
                </a:endParaRPr>
              </a:p>
            </p:txBody>
          </p:sp>
        </p:grpSp>
        <p:sp>
          <p:nvSpPr>
            <p:cNvPr id="44" name="标题 4"/>
            <p:cNvSpPr txBox="1"/>
            <p:nvPr/>
          </p:nvSpPr>
          <p:spPr>
            <a:xfrm>
              <a:off x="3923843" y="1725875"/>
              <a:ext cx="970890" cy="77713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20000"/>
                </a:spcBef>
              </a:pPr>
              <a:r>
                <a:rPr lang="zh-CN" altLang="en-US" sz="7200" dirty="0">
                  <a:solidFill>
                    <a:schemeClr val="bg1"/>
                  </a:solidFill>
                  <a:latin typeface="华康俪金黑W8(P)" pitchFamily="34" charset="-122"/>
                  <a:ea typeface="华康俪金黑W8(P)" pitchFamily="34" charset="-122"/>
                  <a:cs typeface="+mn-cs"/>
                </a:rPr>
                <a:t>学</a:t>
              </a:r>
              <a:endParaRPr lang="zh-CN" altLang="en-US" sz="7200" dirty="0">
                <a:solidFill>
                  <a:schemeClr val="bg1"/>
                </a:solidFill>
                <a:latin typeface="华康俪金黑W8(P)" pitchFamily="34" charset="-122"/>
                <a:ea typeface="华康俪金黑W8(P)" pitchFamily="34" charset="-122"/>
                <a:cs typeface="+mn-cs"/>
              </a:endParaRPr>
            </a:p>
          </p:txBody>
        </p:sp>
      </p:grpSp>
      <p:sp>
        <p:nvSpPr>
          <p:cNvPr id="5" name="文本框 4"/>
          <p:cNvSpPr txBox="1"/>
          <p:nvPr/>
        </p:nvSpPr>
        <p:spPr>
          <a:xfrm>
            <a:off x="3646805" y="2926080"/>
            <a:ext cx="8107680" cy="2306955"/>
          </a:xfrm>
          <a:prstGeom prst="rect">
            <a:avLst/>
          </a:prstGeom>
          <a:noFill/>
        </p:spPr>
        <p:txBody>
          <a:bodyPr wrap="none" rtlCol="0">
            <a:spAutoFit/>
          </a:bodyPr>
          <a:p>
            <a:pPr algn="l">
              <a:lnSpc>
                <a:spcPct val="200000"/>
              </a:lnSpc>
            </a:pPr>
            <a:r>
              <a:rPr lang="zh-CN" altLang="en-US">
                <a:solidFill>
                  <a:schemeClr val="accent1"/>
                </a:solidFill>
              </a:rPr>
              <a:t>全国科技大会、国家科学技术奖励大会以及两院院士大会</a:t>
            </a:r>
            <a:endParaRPr lang="zh-CN" altLang="en-US">
              <a:solidFill>
                <a:schemeClr val="accent1"/>
              </a:solidFill>
            </a:endParaRPr>
          </a:p>
          <a:p>
            <a:pPr algn="l">
              <a:lnSpc>
                <a:spcPct val="200000"/>
              </a:lnSpc>
            </a:pPr>
            <a:r>
              <a:rPr lang="zh-CN" altLang="en-US">
                <a:solidFill>
                  <a:schemeClr val="accent1"/>
                </a:solidFill>
              </a:rPr>
              <a:t>在京召开时，习近平为国家最高科学技术奖获得者等颁奖</a:t>
            </a:r>
            <a:endParaRPr lang="zh-CN" altLang="en-US">
              <a:solidFill>
                <a:schemeClr val="accent1"/>
              </a:solidFill>
            </a:endParaRPr>
          </a:p>
          <a:p>
            <a:pPr algn="l">
              <a:lnSpc>
                <a:spcPct val="200000"/>
              </a:lnSpc>
            </a:pPr>
            <a:r>
              <a:rPr lang="zh-CN" altLang="en-US">
                <a:solidFill>
                  <a:schemeClr val="accent1"/>
                </a:solidFill>
              </a:rPr>
              <a:t>并发表了重要讲话。会议的精神主要体现在以下几个方面：</a:t>
            </a: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strVal val="4/3*#ppt_w"/>
                                          </p:val>
                                        </p:tav>
                                        <p:tav tm="100000">
                                          <p:val>
                                            <p:strVal val="#ppt_w"/>
                                          </p:val>
                                        </p:tav>
                                      </p:tavLst>
                                    </p:anim>
                                    <p:anim calcmode="lin" valueType="num">
                                      <p:cBhvr>
                                        <p:cTn id="8"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480678" y="405458"/>
            <a:ext cx="4799975" cy="575867"/>
          </a:xfrm>
        </p:spPr>
        <p:txBody>
          <a:bodyPr>
            <a:noAutofit/>
          </a:bodyPr>
          <a:lstStyle/>
          <a:p>
            <a:pPr marL="0" indent="0">
              <a:buNone/>
            </a:pPr>
            <a:r>
              <a:rPr lang="zh-CN" altLang="en-US" sz="3200" b="1" dirty="0">
                <a:solidFill>
                  <a:schemeClr val="accent1"/>
                </a:solidFill>
                <a:latin typeface="微软雅黑" panose="020B0503020204020204" pitchFamily="34" charset="-122"/>
                <a:ea typeface="微软雅黑" panose="020B0503020204020204" pitchFamily="34" charset="-122"/>
              </a:rPr>
              <a:t>主要内容：科技发展</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9036381" y="3387500"/>
            <a:ext cx="1660613" cy="1661214"/>
            <a:chOff x="3686418" y="1491630"/>
            <a:chExt cx="1245622" cy="1245622"/>
          </a:xfrm>
        </p:grpSpPr>
        <p:grpSp>
          <p:nvGrpSpPr>
            <p:cNvPr id="38" name="组合 37"/>
            <p:cNvGrpSpPr/>
            <p:nvPr/>
          </p:nvGrpSpPr>
          <p:grpSpPr>
            <a:xfrm>
              <a:off x="3686418" y="1491630"/>
              <a:ext cx="1245622" cy="1245622"/>
              <a:chOff x="3597091" y="1563638"/>
              <a:chExt cx="1245622" cy="1245622"/>
            </a:xfrm>
          </p:grpSpPr>
          <p:sp>
            <p:nvSpPr>
              <p:cNvPr id="40" name="椭圆 39"/>
              <p:cNvSpPr/>
              <p:nvPr/>
            </p:nvSpPr>
            <p:spPr>
              <a:xfrm>
                <a:off x="3597091" y="1563638"/>
                <a:ext cx="1245622" cy="1245622"/>
              </a:xfrm>
              <a:prstGeom prst="ellipse">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900">
                  <a:solidFill>
                    <a:schemeClr val="accent1"/>
                  </a:solidFill>
                </a:endParaRPr>
              </a:p>
            </p:txBody>
          </p:sp>
          <p:sp>
            <p:nvSpPr>
              <p:cNvPr id="41" name="椭圆 40"/>
              <p:cNvSpPr/>
              <p:nvPr/>
            </p:nvSpPr>
            <p:spPr>
              <a:xfrm>
                <a:off x="3666832" y="1633379"/>
                <a:ext cx="1106141" cy="1106141"/>
              </a:xfrm>
              <a:prstGeom prst="ellipse">
                <a:avLst/>
              </a:prstGeom>
              <a:solidFill>
                <a:srgbClr val="C80000"/>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lstStyle/>
              <a:p>
                <a:pPr algn="ctr" defTabSz="685800" fontAlgn="base">
                  <a:lnSpc>
                    <a:spcPct val="120000"/>
                  </a:lnSpc>
                  <a:spcBef>
                    <a:spcPct val="0"/>
                  </a:spcBef>
                  <a:spcAft>
                    <a:spcPct val="0"/>
                  </a:spcAft>
                </a:pPr>
                <a:endParaRPr lang="zh-CN" altLang="en-US" sz="1100" kern="0">
                  <a:solidFill>
                    <a:srgbClr val="4D4D4D"/>
                  </a:solidFill>
                  <a:latin typeface="微软雅黑" panose="020B0503020204020204" pitchFamily="34" charset="-122"/>
                  <a:ea typeface="微软雅黑" panose="020B0503020204020204" pitchFamily="34" charset="-122"/>
                </a:endParaRPr>
              </a:p>
            </p:txBody>
          </p:sp>
        </p:grpSp>
        <p:sp>
          <p:nvSpPr>
            <p:cNvPr id="39" name="标题 4"/>
            <p:cNvSpPr txBox="1"/>
            <p:nvPr/>
          </p:nvSpPr>
          <p:spPr>
            <a:xfrm>
              <a:off x="3923843" y="1725875"/>
              <a:ext cx="970890" cy="77713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20000"/>
                </a:spcBef>
              </a:pPr>
              <a:r>
                <a:rPr lang="zh-CN" altLang="en-US" sz="7200" dirty="0">
                  <a:solidFill>
                    <a:schemeClr val="bg1"/>
                  </a:solidFill>
                  <a:latin typeface="华康俪金黑W8(P)" pitchFamily="34" charset="-122"/>
                  <a:ea typeface="华康俪金黑W8(P)" pitchFamily="34" charset="-122"/>
                  <a:cs typeface="+mn-cs"/>
                </a:rPr>
                <a:t>学</a:t>
              </a:r>
              <a:endParaRPr lang="zh-CN" altLang="en-US" sz="7200" dirty="0">
                <a:solidFill>
                  <a:schemeClr val="bg1"/>
                </a:solidFill>
                <a:latin typeface="华康俪金黑W8(P)" pitchFamily="34" charset="-122"/>
                <a:ea typeface="华康俪金黑W8(P)" pitchFamily="34" charset="-122"/>
                <a:cs typeface="+mn-cs"/>
              </a:endParaRPr>
            </a:p>
          </p:txBody>
        </p:sp>
      </p:grpSp>
      <p:sp>
        <p:nvSpPr>
          <p:cNvPr id="3" name="文本框 2"/>
          <p:cNvSpPr txBox="1"/>
          <p:nvPr/>
        </p:nvSpPr>
        <p:spPr>
          <a:xfrm>
            <a:off x="468630" y="2124710"/>
            <a:ext cx="7802880" cy="3784600"/>
          </a:xfrm>
          <a:prstGeom prst="rect">
            <a:avLst/>
          </a:prstGeom>
          <a:noFill/>
        </p:spPr>
        <p:txBody>
          <a:bodyPr wrap="none" rtlCol="0">
            <a:spAutoFit/>
          </a:bodyPr>
          <a:p>
            <a:pPr algn="l">
              <a:lnSpc>
                <a:spcPct val="200000"/>
              </a:lnSpc>
            </a:pPr>
            <a:r>
              <a:rPr lang="zh-CN" altLang="en-US">
                <a:solidFill>
                  <a:schemeClr val="accent1"/>
                </a:solidFill>
              </a:rPr>
              <a:t>首先，强调了科技的重要性和战略地位。</a:t>
            </a:r>
            <a:endParaRPr lang="zh-CN" altLang="en-US">
              <a:solidFill>
                <a:schemeClr val="accent1"/>
              </a:solidFill>
            </a:endParaRPr>
          </a:p>
          <a:p>
            <a:pPr algn="l">
              <a:lnSpc>
                <a:spcPct val="200000"/>
              </a:lnSpc>
            </a:pPr>
            <a:r>
              <a:rPr lang="zh-CN" altLang="en-US">
                <a:solidFill>
                  <a:schemeClr val="accent1"/>
                </a:solidFill>
              </a:rPr>
              <a:t>习近指出，“科技兴则民族兴，科技强则国家强”，</a:t>
            </a:r>
            <a:endParaRPr lang="zh-CN" altLang="en-US">
              <a:solidFill>
                <a:schemeClr val="accent1"/>
              </a:solidFill>
            </a:endParaRPr>
          </a:p>
          <a:p>
            <a:pPr algn="l">
              <a:lnSpc>
                <a:spcPct val="200000"/>
              </a:lnSpc>
            </a:pPr>
            <a:r>
              <a:rPr lang="zh-CN" altLang="en-US">
                <a:solidFill>
                  <a:schemeClr val="accent1"/>
                </a:solidFill>
              </a:rPr>
              <a:t>凸显了科技对于国家和民族的深远影响。</a:t>
            </a:r>
            <a:endParaRPr lang="zh-CN" altLang="en-US">
              <a:solidFill>
                <a:schemeClr val="accent1"/>
              </a:solidFill>
            </a:endParaRPr>
          </a:p>
          <a:p>
            <a:pPr algn="l">
              <a:lnSpc>
                <a:spcPct val="200000"/>
              </a:lnSpc>
            </a:pPr>
            <a:r>
              <a:rPr lang="zh-CN" altLang="en-US">
                <a:solidFill>
                  <a:schemeClr val="accent1"/>
                </a:solidFill>
              </a:rPr>
              <a:t>同时，他也强调了科技的战略先导地位和根本支撑作用，</a:t>
            </a:r>
            <a:endParaRPr lang="zh-CN" altLang="en-US">
              <a:solidFill>
                <a:schemeClr val="accent1"/>
              </a:solidFill>
            </a:endParaRPr>
          </a:p>
          <a:p>
            <a:pPr algn="l">
              <a:lnSpc>
                <a:spcPct val="200000"/>
              </a:lnSpc>
            </a:pPr>
            <a:r>
              <a:rPr lang="zh-CN" altLang="en-US">
                <a:solidFill>
                  <a:schemeClr val="accent1"/>
                </a:solidFill>
              </a:rPr>
              <a:t>这体现了国家对科技创新的高度重视和期待。</a:t>
            </a: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strVal val="4/3*#ppt_w"/>
                                          </p:val>
                                        </p:tav>
                                        <p:tav tm="100000">
                                          <p:val>
                                            <p:strVal val="#ppt_w"/>
                                          </p:val>
                                        </p:tav>
                                      </p:tavLst>
                                    </p:anim>
                                    <p:anim calcmode="lin" valueType="num">
                                      <p:cBhvr>
                                        <p:cTn id="8" dur="500" fill="hold"/>
                                        <p:tgtEl>
                                          <p:spTgt spid="2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Autofit/>
          </a:bodyPr>
          <a:lstStyle/>
          <a:p>
            <a:pPr marL="0" indent="0">
              <a:buNone/>
            </a:pPr>
            <a:r>
              <a:rPr lang="zh-CN" altLang="en-US" sz="3200" b="1" dirty="0">
                <a:solidFill>
                  <a:schemeClr val="accent1"/>
                </a:solidFill>
                <a:latin typeface="微软雅黑" panose="020B0503020204020204" pitchFamily="34" charset="-122"/>
                <a:ea typeface="微软雅黑" panose="020B0503020204020204" pitchFamily="34" charset="-122"/>
              </a:rPr>
              <a:t>主要内容：</a:t>
            </a:r>
            <a:r>
              <a:rPr lang="zh-CN" altLang="en-US" sz="3200">
                <a:solidFill>
                  <a:schemeClr val="accent1"/>
                </a:solidFill>
                <a:sym typeface="+mn-ea"/>
              </a:rPr>
              <a:t>科技自立自强</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pic>
        <p:nvPicPr>
          <p:cNvPr id="95" name="Picture 3" descr="C:\Users\Administrator\Desktop\党政机关\素材\党徽\Nipic_5916570_20120618220329321399.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10471" y="1773454"/>
            <a:ext cx="1105912" cy="1003583"/>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组合 87"/>
          <p:cNvGrpSpPr/>
          <p:nvPr/>
        </p:nvGrpSpPr>
        <p:grpSpPr>
          <a:xfrm>
            <a:off x="1233755" y="3107716"/>
            <a:ext cx="1660613" cy="1661214"/>
            <a:chOff x="3686418" y="1491630"/>
            <a:chExt cx="1245622" cy="1245622"/>
          </a:xfrm>
        </p:grpSpPr>
        <p:grpSp>
          <p:nvGrpSpPr>
            <p:cNvPr id="96" name="组合 95"/>
            <p:cNvGrpSpPr/>
            <p:nvPr/>
          </p:nvGrpSpPr>
          <p:grpSpPr>
            <a:xfrm>
              <a:off x="3686418" y="1491630"/>
              <a:ext cx="1245622" cy="1245622"/>
              <a:chOff x="3597091" y="1563638"/>
              <a:chExt cx="1245622" cy="1245622"/>
            </a:xfrm>
          </p:grpSpPr>
          <p:sp>
            <p:nvSpPr>
              <p:cNvPr id="98" name="椭圆 97"/>
              <p:cNvSpPr/>
              <p:nvPr/>
            </p:nvSpPr>
            <p:spPr>
              <a:xfrm>
                <a:off x="3597091" y="1563638"/>
                <a:ext cx="1245622" cy="1245622"/>
              </a:xfrm>
              <a:prstGeom prst="ellipse">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900">
                  <a:solidFill>
                    <a:schemeClr val="accent1"/>
                  </a:solidFill>
                </a:endParaRPr>
              </a:p>
            </p:txBody>
          </p:sp>
          <p:sp>
            <p:nvSpPr>
              <p:cNvPr id="99" name="椭圆 98"/>
              <p:cNvSpPr/>
              <p:nvPr/>
            </p:nvSpPr>
            <p:spPr>
              <a:xfrm>
                <a:off x="3666832" y="1633379"/>
                <a:ext cx="1106141" cy="1106141"/>
              </a:xfrm>
              <a:prstGeom prst="ellipse">
                <a:avLst/>
              </a:prstGeom>
              <a:solidFill>
                <a:srgbClr val="C80000"/>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lstStyle/>
              <a:p>
                <a:pPr algn="ctr" defTabSz="685800" fontAlgn="base">
                  <a:lnSpc>
                    <a:spcPct val="120000"/>
                  </a:lnSpc>
                  <a:spcBef>
                    <a:spcPct val="0"/>
                  </a:spcBef>
                  <a:spcAft>
                    <a:spcPct val="0"/>
                  </a:spcAft>
                </a:pPr>
                <a:endParaRPr lang="zh-CN" altLang="en-US" sz="1100" kern="0">
                  <a:solidFill>
                    <a:srgbClr val="4D4D4D"/>
                  </a:solidFill>
                  <a:latin typeface="微软雅黑" panose="020B0503020204020204" pitchFamily="34" charset="-122"/>
                  <a:ea typeface="微软雅黑" panose="020B0503020204020204" pitchFamily="34" charset="-122"/>
                </a:endParaRPr>
              </a:p>
            </p:txBody>
          </p:sp>
        </p:grpSp>
        <p:sp>
          <p:nvSpPr>
            <p:cNvPr id="97" name="标题 4"/>
            <p:cNvSpPr txBox="1"/>
            <p:nvPr/>
          </p:nvSpPr>
          <p:spPr>
            <a:xfrm>
              <a:off x="3923843" y="1725875"/>
              <a:ext cx="970890" cy="77713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20000"/>
                </a:spcBef>
              </a:pPr>
              <a:r>
                <a:rPr lang="zh-CN" altLang="en-US" sz="7200" dirty="0">
                  <a:solidFill>
                    <a:schemeClr val="bg1"/>
                  </a:solidFill>
                  <a:latin typeface="华康俪金黑W8(P)" pitchFamily="34" charset="-122"/>
                  <a:ea typeface="华康俪金黑W8(P)" pitchFamily="34" charset="-122"/>
                  <a:cs typeface="+mn-cs"/>
                </a:rPr>
                <a:t>做</a:t>
              </a:r>
              <a:endParaRPr lang="zh-CN" altLang="en-US" sz="7200" dirty="0">
                <a:solidFill>
                  <a:schemeClr val="bg1"/>
                </a:solidFill>
                <a:latin typeface="华康俪金黑W8(P)" pitchFamily="34" charset="-122"/>
                <a:ea typeface="华康俪金黑W8(P)" pitchFamily="34" charset="-122"/>
                <a:cs typeface="+mn-cs"/>
              </a:endParaRPr>
            </a:p>
          </p:txBody>
        </p:sp>
      </p:grpSp>
      <p:sp>
        <p:nvSpPr>
          <p:cNvPr id="13" name="文本框 12"/>
          <p:cNvSpPr txBox="1"/>
          <p:nvPr/>
        </p:nvSpPr>
        <p:spPr>
          <a:xfrm>
            <a:off x="3935095" y="1773555"/>
            <a:ext cx="7193280" cy="4485640"/>
          </a:xfrm>
          <a:prstGeom prst="rect">
            <a:avLst/>
          </a:prstGeom>
          <a:noFill/>
        </p:spPr>
        <p:txBody>
          <a:bodyPr wrap="none" rtlCol="0">
            <a:spAutoFit/>
          </a:bodyPr>
          <a:p>
            <a:pPr algn="l">
              <a:lnSpc>
                <a:spcPct val="170000"/>
              </a:lnSpc>
            </a:pPr>
            <a:r>
              <a:rPr lang="zh-CN" altLang="en-US">
                <a:solidFill>
                  <a:schemeClr val="accent1"/>
                </a:solidFill>
              </a:rPr>
              <a:t>其次，明确了科技发展的目标。</a:t>
            </a:r>
            <a:endParaRPr lang="zh-CN" altLang="en-US">
              <a:solidFill>
                <a:schemeClr val="accent1"/>
              </a:solidFill>
            </a:endParaRPr>
          </a:p>
          <a:p>
            <a:pPr algn="l">
              <a:lnSpc>
                <a:spcPct val="170000"/>
              </a:lnSpc>
            </a:pPr>
            <a:r>
              <a:rPr lang="zh-CN" altLang="en-US">
                <a:solidFill>
                  <a:schemeClr val="accent1"/>
                </a:solidFill>
              </a:rPr>
              <a:t>会议锚定了2035年建成科技强国的战略目标，</a:t>
            </a:r>
            <a:endParaRPr lang="zh-CN" altLang="en-US">
              <a:solidFill>
                <a:schemeClr val="accent1"/>
              </a:solidFill>
            </a:endParaRPr>
          </a:p>
          <a:p>
            <a:pPr algn="l">
              <a:lnSpc>
                <a:spcPct val="170000"/>
              </a:lnSpc>
            </a:pPr>
            <a:r>
              <a:rPr lang="zh-CN" altLang="en-US">
                <a:solidFill>
                  <a:schemeClr val="accent1"/>
                </a:solidFill>
              </a:rPr>
              <a:t>展示了国家对未来科技发展的明确规划和坚定决心。</a:t>
            </a:r>
            <a:endParaRPr lang="zh-CN" altLang="en-US">
              <a:solidFill>
                <a:schemeClr val="accent1"/>
              </a:solidFill>
            </a:endParaRPr>
          </a:p>
          <a:p>
            <a:pPr algn="l">
              <a:lnSpc>
                <a:spcPct val="170000"/>
              </a:lnSpc>
            </a:pPr>
            <a:r>
              <a:rPr lang="zh-CN" altLang="en-US">
                <a:solidFill>
                  <a:schemeClr val="accent1"/>
                </a:solidFill>
              </a:rPr>
              <a:t>再者，强调了加强顶层设计和统筹谋划的必要性。</a:t>
            </a:r>
            <a:endParaRPr lang="zh-CN" altLang="en-US">
              <a:solidFill>
                <a:schemeClr val="accent1"/>
              </a:solidFill>
            </a:endParaRPr>
          </a:p>
          <a:p>
            <a:pPr algn="l">
              <a:lnSpc>
                <a:spcPct val="170000"/>
              </a:lnSpc>
            </a:pPr>
            <a:r>
              <a:rPr lang="zh-CN" altLang="en-US">
                <a:solidFill>
                  <a:schemeClr val="accent1"/>
                </a:solidFill>
              </a:rPr>
              <a:t>为了实现高水平的科技自立自强，</a:t>
            </a:r>
            <a:endParaRPr lang="zh-CN" altLang="en-US">
              <a:solidFill>
                <a:schemeClr val="accent1"/>
              </a:solidFill>
            </a:endParaRPr>
          </a:p>
          <a:p>
            <a:pPr algn="l">
              <a:lnSpc>
                <a:spcPct val="170000"/>
              </a:lnSpc>
            </a:pPr>
            <a:r>
              <a:rPr lang="zh-CN" altLang="en-US">
                <a:solidFill>
                  <a:schemeClr val="accent1"/>
                </a:solidFill>
              </a:rPr>
              <a:t>需要进行全面的顶层设计和统筹谋划，</a:t>
            </a:r>
            <a:endParaRPr lang="zh-CN" altLang="en-US">
              <a:solidFill>
                <a:schemeClr val="accent1"/>
              </a:solidFill>
            </a:endParaRPr>
          </a:p>
          <a:p>
            <a:pPr algn="l">
              <a:lnSpc>
                <a:spcPct val="170000"/>
              </a:lnSpc>
            </a:pPr>
            <a:r>
              <a:rPr lang="zh-CN" altLang="en-US">
                <a:solidFill>
                  <a:schemeClr val="accent1"/>
                </a:solidFill>
              </a:rPr>
              <a:t>以确保科技资源的合理配置和有效利用。</a:t>
            </a: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strVal val="4/3*#ppt_w"/>
                                          </p:val>
                                        </p:tav>
                                        <p:tav tm="100000">
                                          <p:val>
                                            <p:strVal val="#ppt_w"/>
                                          </p:val>
                                        </p:tav>
                                      </p:tavLst>
                                    </p:anim>
                                    <p:anim calcmode="lin" valueType="num">
                                      <p:cBhvr>
                                        <p:cTn id="12" dur="500" fill="hold"/>
                                        <p:tgtEl>
                                          <p:spTgt spid="8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480678" y="405458"/>
            <a:ext cx="4799975" cy="575867"/>
          </a:xfrm>
        </p:spPr>
        <p:txBody>
          <a:bodyPr>
            <a:noAutofit/>
          </a:bodyPr>
          <a:lstStyle/>
          <a:p>
            <a:pPr marL="0" indent="0">
              <a:buNone/>
            </a:pPr>
            <a:r>
              <a:rPr lang="zh-CN" altLang="en-US" sz="3200" b="1" dirty="0">
                <a:solidFill>
                  <a:schemeClr val="accent1"/>
                </a:solidFill>
                <a:latin typeface="微软雅黑" panose="020B0503020204020204" pitchFamily="34" charset="-122"/>
                <a:ea typeface="微软雅黑" panose="020B0503020204020204" pitchFamily="34" charset="-122"/>
              </a:rPr>
              <a:t>主要内容：科技发展</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9036381" y="3387500"/>
            <a:ext cx="1660613" cy="1661214"/>
            <a:chOff x="3686418" y="1491630"/>
            <a:chExt cx="1245622" cy="1245622"/>
          </a:xfrm>
        </p:grpSpPr>
        <p:grpSp>
          <p:nvGrpSpPr>
            <p:cNvPr id="38" name="组合 37"/>
            <p:cNvGrpSpPr/>
            <p:nvPr/>
          </p:nvGrpSpPr>
          <p:grpSpPr>
            <a:xfrm>
              <a:off x="3686418" y="1491630"/>
              <a:ext cx="1245622" cy="1245622"/>
              <a:chOff x="3597091" y="1563638"/>
              <a:chExt cx="1245622" cy="1245622"/>
            </a:xfrm>
          </p:grpSpPr>
          <p:sp>
            <p:nvSpPr>
              <p:cNvPr id="40" name="椭圆 39"/>
              <p:cNvSpPr/>
              <p:nvPr/>
            </p:nvSpPr>
            <p:spPr>
              <a:xfrm>
                <a:off x="3597091" y="1563638"/>
                <a:ext cx="1245622" cy="1245622"/>
              </a:xfrm>
              <a:prstGeom prst="ellipse">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900">
                  <a:solidFill>
                    <a:schemeClr val="accent1"/>
                  </a:solidFill>
                </a:endParaRPr>
              </a:p>
            </p:txBody>
          </p:sp>
          <p:sp>
            <p:nvSpPr>
              <p:cNvPr id="41" name="椭圆 40"/>
              <p:cNvSpPr/>
              <p:nvPr/>
            </p:nvSpPr>
            <p:spPr>
              <a:xfrm>
                <a:off x="3666832" y="1633379"/>
                <a:ext cx="1106141" cy="1106141"/>
              </a:xfrm>
              <a:prstGeom prst="ellipse">
                <a:avLst/>
              </a:prstGeom>
              <a:solidFill>
                <a:srgbClr val="C80000"/>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lstStyle/>
              <a:p>
                <a:pPr algn="ctr" defTabSz="685800" fontAlgn="base">
                  <a:lnSpc>
                    <a:spcPct val="120000"/>
                  </a:lnSpc>
                  <a:spcBef>
                    <a:spcPct val="0"/>
                  </a:spcBef>
                  <a:spcAft>
                    <a:spcPct val="0"/>
                  </a:spcAft>
                </a:pPr>
                <a:endParaRPr lang="zh-CN" altLang="en-US" sz="1100" kern="0">
                  <a:solidFill>
                    <a:srgbClr val="4D4D4D"/>
                  </a:solidFill>
                  <a:latin typeface="微软雅黑" panose="020B0503020204020204" pitchFamily="34" charset="-122"/>
                  <a:ea typeface="微软雅黑" panose="020B0503020204020204" pitchFamily="34" charset="-122"/>
                </a:endParaRPr>
              </a:p>
            </p:txBody>
          </p:sp>
        </p:grpSp>
        <p:sp>
          <p:nvSpPr>
            <p:cNvPr id="39" name="标题 4"/>
            <p:cNvSpPr txBox="1"/>
            <p:nvPr/>
          </p:nvSpPr>
          <p:spPr>
            <a:xfrm>
              <a:off x="3923843" y="1725875"/>
              <a:ext cx="970890" cy="77713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20000"/>
                </a:spcBef>
              </a:pPr>
              <a:r>
                <a:rPr lang="zh-CN" altLang="en-US" sz="7200" dirty="0">
                  <a:solidFill>
                    <a:schemeClr val="bg1"/>
                  </a:solidFill>
                  <a:latin typeface="华康俪金黑W8(P)" pitchFamily="34" charset="-122"/>
                  <a:ea typeface="华康俪金黑W8(P)" pitchFamily="34" charset="-122"/>
                  <a:cs typeface="+mn-cs"/>
                </a:rPr>
                <a:t>学</a:t>
              </a:r>
              <a:endParaRPr lang="zh-CN" altLang="en-US" sz="7200" dirty="0">
                <a:solidFill>
                  <a:schemeClr val="bg1"/>
                </a:solidFill>
                <a:latin typeface="华康俪金黑W8(P)" pitchFamily="34" charset="-122"/>
                <a:ea typeface="华康俪金黑W8(P)" pitchFamily="34" charset="-122"/>
                <a:cs typeface="+mn-cs"/>
              </a:endParaRPr>
            </a:p>
          </p:txBody>
        </p:sp>
      </p:grpSp>
      <p:sp>
        <p:nvSpPr>
          <p:cNvPr id="3" name="文本框 2"/>
          <p:cNvSpPr txBox="1"/>
          <p:nvPr/>
        </p:nvSpPr>
        <p:spPr>
          <a:xfrm>
            <a:off x="478790" y="1845945"/>
            <a:ext cx="9326880" cy="4523105"/>
          </a:xfrm>
          <a:prstGeom prst="rect">
            <a:avLst/>
          </a:prstGeom>
          <a:noFill/>
        </p:spPr>
        <p:txBody>
          <a:bodyPr wrap="none" rtlCol="0">
            <a:spAutoFit/>
          </a:bodyPr>
          <a:p>
            <a:pPr algn="l">
              <a:lnSpc>
                <a:spcPct val="200000"/>
              </a:lnSpc>
            </a:pPr>
            <a:r>
              <a:rPr lang="zh-CN" altLang="en-US">
                <a:solidFill>
                  <a:schemeClr val="accent1"/>
                </a:solidFill>
              </a:rPr>
              <a:t>最后，这次会议还表彰了在科技领域做出杰出贡献的科学家和团队，</a:t>
            </a:r>
            <a:endParaRPr lang="zh-CN" altLang="en-US">
              <a:solidFill>
                <a:schemeClr val="accent1"/>
              </a:solidFill>
            </a:endParaRPr>
          </a:p>
          <a:p>
            <a:pPr algn="l">
              <a:lnSpc>
                <a:spcPct val="200000"/>
              </a:lnSpc>
            </a:pPr>
            <a:r>
              <a:rPr lang="zh-CN" altLang="en-US">
                <a:solidFill>
                  <a:schemeClr val="accent1"/>
                </a:solidFill>
              </a:rPr>
              <a:t>进一步激发了全社会的创新精神和创新意识。</a:t>
            </a:r>
            <a:endParaRPr lang="zh-CN" altLang="en-US">
              <a:solidFill>
                <a:schemeClr val="accent1"/>
              </a:solidFill>
            </a:endParaRPr>
          </a:p>
          <a:p>
            <a:pPr algn="l">
              <a:lnSpc>
                <a:spcPct val="200000"/>
              </a:lnSpc>
            </a:pPr>
            <a:r>
              <a:rPr lang="zh-CN" altLang="en-US">
                <a:solidFill>
                  <a:schemeClr val="accent1"/>
                </a:solidFill>
              </a:rPr>
              <a:t>总的来说，</a:t>
            </a:r>
            <a:endParaRPr lang="zh-CN" altLang="en-US">
              <a:solidFill>
                <a:schemeClr val="accent1"/>
              </a:solidFill>
            </a:endParaRPr>
          </a:p>
          <a:p>
            <a:pPr algn="l">
              <a:lnSpc>
                <a:spcPct val="200000"/>
              </a:lnSpc>
            </a:pPr>
            <a:r>
              <a:rPr lang="zh-CN" altLang="en-US">
                <a:solidFill>
                  <a:schemeClr val="accent1"/>
                </a:solidFill>
              </a:rPr>
              <a:t>这个会议的精神是强调科技创新的重要性，</a:t>
            </a:r>
            <a:endParaRPr lang="zh-CN" altLang="en-US">
              <a:solidFill>
                <a:schemeClr val="accent1"/>
              </a:solidFill>
            </a:endParaRPr>
          </a:p>
          <a:p>
            <a:pPr algn="l">
              <a:lnSpc>
                <a:spcPct val="200000"/>
              </a:lnSpc>
            </a:pPr>
            <a:r>
              <a:rPr lang="zh-CN" altLang="en-US">
                <a:solidFill>
                  <a:schemeClr val="accent1"/>
                </a:solidFill>
              </a:rPr>
              <a:t>明确科技发展的目标，加强顶层设计和统筹谋划，</a:t>
            </a:r>
            <a:endParaRPr lang="zh-CN" altLang="en-US">
              <a:solidFill>
                <a:schemeClr val="accent1"/>
              </a:solidFill>
            </a:endParaRPr>
          </a:p>
          <a:p>
            <a:pPr algn="l">
              <a:lnSpc>
                <a:spcPct val="200000"/>
              </a:lnSpc>
            </a:pPr>
            <a:r>
              <a:rPr lang="zh-CN" altLang="en-US">
                <a:solidFill>
                  <a:schemeClr val="accent1"/>
                </a:solidFill>
              </a:rPr>
              <a:t>以推动我国的科技进步和创新发展。</a:t>
            </a: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strVal val="4/3*#ppt_w"/>
                                          </p:val>
                                        </p:tav>
                                        <p:tav tm="100000">
                                          <p:val>
                                            <p:strVal val="#ppt_w"/>
                                          </p:val>
                                        </p:tav>
                                      </p:tavLst>
                                    </p:anim>
                                    <p:anim calcmode="lin" valueType="num">
                                      <p:cBhvr>
                                        <p:cTn id="8" dur="500" fill="hold"/>
                                        <p:tgtEl>
                                          <p:spTgt spid="2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C:\Users\Administrator\Desktop\党政机关\素材\党徽\Nipic_5916570_20120618220329321399.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33" y="2112533"/>
            <a:ext cx="1786541" cy="162123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639060" y="1413510"/>
            <a:ext cx="7802880" cy="5367020"/>
          </a:xfrm>
          <a:prstGeom prst="rect">
            <a:avLst/>
          </a:prstGeom>
          <a:noFill/>
        </p:spPr>
        <p:txBody>
          <a:bodyPr wrap="none" rtlCol="0">
            <a:spAutoFit/>
          </a:bodyPr>
          <a:p>
            <a:pPr algn="ctr">
              <a:lnSpc>
                <a:spcPct val="130000"/>
              </a:lnSpc>
            </a:pPr>
            <a:r>
              <a:rPr lang="zh-CN" altLang="en-US">
                <a:solidFill>
                  <a:schemeClr val="accent1"/>
                </a:solidFill>
              </a:rPr>
              <a:t>学习以上会议所传达的精神，可以从以下几个方面入手：</a:t>
            </a:r>
            <a:endParaRPr lang="zh-CN" altLang="en-US">
              <a:solidFill>
                <a:schemeClr val="accent1"/>
              </a:solidFill>
            </a:endParaRPr>
          </a:p>
          <a:p>
            <a:pPr algn="ctr">
              <a:lnSpc>
                <a:spcPct val="130000"/>
              </a:lnSpc>
            </a:pPr>
            <a:endParaRPr lang="zh-CN" altLang="en-US">
              <a:solidFill>
                <a:schemeClr val="accent1"/>
              </a:solidFill>
            </a:endParaRPr>
          </a:p>
          <a:p>
            <a:pPr algn="ctr">
              <a:lnSpc>
                <a:spcPct val="130000"/>
              </a:lnSpc>
            </a:pPr>
            <a:r>
              <a:rPr lang="zh-CN" altLang="en-US">
                <a:solidFill>
                  <a:schemeClr val="accent1"/>
                </a:solidFill>
              </a:rPr>
              <a:t>深入研读相关文件和讲话：</a:t>
            </a:r>
            <a:endParaRPr lang="zh-CN" altLang="en-US">
              <a:solidFill>
                <a:schemeClr val="accent1"/>
              </a:solidFill>
            </a:endParaRPr>
          </a:p>
          <a:p>
            <a:pPr algn="ctr">
              <a:lnSpc>
                <a:spcPct val="130000"/>
              </a:lnSpc>
            </a:pPr>
            <a:r>
              <a:rPr lang="zh-CN" altLang="en-US">
                <a:solidFill>
                  <a:schemeClr val="accent1"/>
                </a:solidFill>
              </a:rPr>
              <a:t>认真阅读习近平等领导人在会议上的讲话和报告，</a:t>
            </a:r>
            <a:endParaRPr lang="zh-CN" altLang="en-US">
              <a:solidFill>
                <a:schemeClr val="accent1"/>
              </a:solidFill>
            </a:endParaRPr>
          </a:p>
          <a:p>
            <a:pPr algn="ctr">
              <a:lnSpc>
                <a:spcPct val="130000"/>
              </a:lnSpc>
            </a:pPr>
            <a:r>
              <a:rPr lang="zh-CN" altLang="en-US">
                <a:solidFill>
                  <a:schemeClr val="accent1"/>
                </a:solidFill>
              </a:rPr>
              <a:t>深入理解其中的核心思想、战略目标和重要举措。</a:t>
            </a:r>
            <a:endParaRPr lang="zh-CN" altLang="en-US">
              <a:solidFill>
                <a:schemeClr val="accent1"/>
              </a:solidFill>
            </a:endParaRPr>
          </a:p>
          <a:p>
            <a:pPr algn="ctr">
              <a:lnSpc>
                <a:spcPct val="130000"/>
              </a:lnSpc>
            </a:pPr>
            <a:r>
              <a:rPr lang="zh-CN" altLang="en-US">
                <a:solidFill>
                  <a:schemeClr val="accent1"/>
                </a:solidFill>
              </a:rPr>
              <a:t>关注会议发布的政策文件、规划纲要等，</a:t>
            </a:r>
            <a:endParaRPr lang="zh-CN" altLang="en-US">
              <a:solidFill>
                <a:schemeClr val="accent1"/>
              </a:solidFill>
            </a:endParaRPr>
          </a:p>
          <a:p>
            <a:pPr algn="ctr">
              <a:lnSpc>
                <a:spcPct val="130000"/>
              </a:lnSpc>
            </a:pPr>
            <a:r>
              <a:rPr lang="zh-CN" altLang="en-US">
                <a:solidFill>
                  <a:schemeClr val="accent1"/>
                </a:solidFill>
              </a:rPr>
              <a:t>了解具体的政策措施和行动计划。</a:t>
            </a:r>
            <a:endParaRPr lang="zh-CN" altLang="en-US">
              <a:solidFill>
                <a:schemeClr val="accent1"/>
              </a:solidFill>
            </a:endParaRPr>
          </a:p>
          <a:p>
            <a:pPr algn="ctr">
              <a:lnSpc>
                <a:spcPct val="130000"/>
              </a:lnSpc>
            </a:pPr>
            <a:endParaRPr lang="zh-CN" altLang="en-US">
              <a:solidFill>
                <a:schemeClr val="accent1"/>
              </a:solidFill>
            </a:endParaRPr>
          </a:p>
          <a:p>
            <a:pPr algn="ctr">
              <a:lnSpc>
                <a:spcPct val="130000"/>
              </a:lnSpc>
            </a:pPr>
            <a:r>
              <a:rPr lang="zh-CN" altLang="en-US">
                <a:solidFill>
                  <a:schemeClr val="accent1"/>
                </a:solidFill>
              </a:rPr>
              <a:t>关注科技领域的发展动态：</a:t>
            </a:r>
            <a:endParaRPr lang="zh-CN" altLang="en-US">
              <a:solidFill>
                <a:schemeClr val="accent1"/>
              </a:solidFill>
            </a:endParaRPr>
          </a:p>
          <a:p>
            <a:pPr algn="ctr">
              <a:lnSpc>
                <a:spcPct val="130000"/>
              </a:lnSpc>
            </a:pPr>
            <a:r>
              <a:rPr lang="zh-CN" altLang="en-US">
                <a:solidFill>
                  <a:schemeClr val="accent1"/>
                </a:solidFill>
              </a:rPr>
              <a:t>跟踪国内外科技领域的最新进展和成果，</a:t>
            </a:r>
            <a:endParaRPr lang="zh-CN" altLang="en-US">
              <a:solidFill>
                <a:schemeClr val="accent1"/>
              </a:solidFill>
            </a:endParaRPr>
          </a:p>
          <a:p>
            <a:pPr algn="ctr">
              <a:lnSpc>
                <a:spcPct val="130000"/>
              </a:lnSpc>
            </a:pPr>
            <a:r>
              <a:rPr lang="zh-CN" altLang="en-US">
                <a:solidFill>
                  <a:schemeClr val="accent1"/>
                </a:solidFill>
              </a:rPr>
              <a:t>了解科技发展的前沿趋势和热点问题。</a:t>
            </a: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C:\Users\Administrator\Desktop\党政机关\素材\党徽\Nipic_5916570_20120618220329321399.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33" y="2112533"/>
            <a:ext cx="1786541" cy="162123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877060" y="1413510"/>
            <a:ext cx="9326880" cy="5367020"/>
          </a:xfrm>
          <a:prstGeom prst="rect">
            <a:avLst/>
          </a:prstGeom>
          <a:noFill/>
        </p:spPr>
        <p:txBody>
          <a:bodyPr wrap="none" rtlCol="0">
            <a:spAutoFit/>
          </a:bodyPr>
          <a:p>
            <a:pPr algn="ctr">
              <a:lnSpc>
                <a:spcPct val="130000"/>
              </a:lnSpc>
            </a:pPr>
            <a:r>
              <a:rPr lang="zh-CN" altLang="en-US">
                <a:solidFill>
                  <a:schemeClr val="accent1"/>
                </a:solidFill>
              </a:rPr>
              <a:t>关注国家重大科技项目和工程的实施情况，</a:t>
            </a:r>
            <a:endParaRPr lang="zh-CN" altLang="en-US">
              <a:solidFill>
                <a:schemeClr val="accent1"/>
              </a:solidFill>
            </a:endParaRPr>
          </a:p>
          <a:p>
            <a:pPr algn="ctr">
              <a:lnSpc>
                <a:spcPct val="130000"/>
              </a:lnSpc>
            </a:pPr>
            <a:r>
              <a:rPr lang="zh-CN" altLang="en-US">
                <a:solidFill>
                  <a:schemeClr val="accent1"/>
                </a:solidFill>
              </a:rPr>
              <a:t>了解其在推动科技进步和创新发展方面的作用。</a:t>
            </a:r>
            <a:endParaRPr lang="zh-CN" altLang="en-US">
              <a:solidFill>
                <a:schemeClr val="accent1"/>
              </a:solidFill>
            </a:endParaRPr>
          </a:p>
          <a:p>
            <a:pPr algn="ctr">
              <a:lnSpc>
                <a:spcPct val="130000"/>
              </a:lnSpc>
            </a:pPr>
            <a:endParaRPr lang="zh-CN" altLang="en-US">
              <a:solidFill>
                <a:schemeClr val="accent1"/>
              </a:solidFill>
            </a:endParaRPr>
          </a:p>
          <a:p>
            <a:pPr algn="ctr">
              <a:lnSpc>
                <a:spcPct val="130000"/>
              </a:lnSpc>
            </a:pPr>
            <a:r>
              <a:rPr lang="zh-CN" altLang="en-US">
                <a:solidFill>
                  <a:schemeClr val="accent1"/>
                </a:solidFill>
              </a:rPr>
              <a:t>加强理论学习与实践结合：</a:t>
            </a:r>
            <a:endParaRPr lang="zh-CN" altLang="en-US">
              <a:solidFill>
                <a:schemeClr val="accent1"/>
              </a:solidFill>
            </a:endParaRPr>
          </a:p>
          <a:p>
            <a:pPr algn="ctr">
              <a:lnSpc>
                <a:spcPct val="130000"/>
              </a:lnSpc>
            </a:pPr>
            <a:r>
              <a:rPr lang="zh-CN" altLang="en-US">
                <a:solidFill>
                  <a:schemeClr val="accent1"/>
                </a:solidFill>
              </a:rPr>
              <a:t>将学习到的理论知识与实际工作、学习相结合，</a:t>
            </a:r>
            <a:endParaRPr lang="zh-CN" altLang="en-US">
              <a:solidFill>
                <a:schemeClr val="accent1"/>
              </a:solidFill>
            </a:endParaRPr>
          </a:p>
          <a:p>
            <a:pPr algn="ctr">
              <a:lnSpc>
                <a:spcPct val="130000"/>
              </a:lnSpc>
            </a:pPr>
            <a:r>
              <a:rPr lang="zh-CN" altLang="en-US">
                <a:solidFill>
                  <a:schemeClr val="accent1"/>
                </a:solidFill>
              </a:rPr>
              <a:t>思考如何在实际中践行这些精神。</a:t>
            </a:r>
            <a:endParaRPr lang="zh-CN" altLang="en-US">
              <a:solidFill>
                <a:schemeClr val="accent1"/>
              </a:solidFill>
            </a:endParaRPr>
          </a:p>
          <a:p>
            <a:pPr algn="ctr">
              <a:lnSpc>
                <a:spcPct val="130000"/>
              </a:lnSpc>
            </a:pPr>
            <a:r>
              <a:rPr lang="zh-CN" altLang="en-US">
                <a:solidFill>
                  <a:schemeClr val="accent1"/>
                </a:solidFill>
              </a:rPr>
              <a:t>积极参与科技创新活动，如科研项目、科技竞赛等，</a:t>
            </a:r>
            <a:endParaRPr lang="zh-CN" altLang="en-US">
              <a:solidFill>
                <a:schemeClr val="accent1"/>
              </a:solidFill>
            </a:endParaRPr>
          </a:p>
          <a:p>
            <a:pPr algn="ctr">
              <a:lnSpc>
                <a:spcPct val="130000"/>
              </a:lnSpc>
            </a:pPr>
            <a:r>
              <a:rPr lang="zh-CN" altLang="en-US">
                <a:solidFill>
                  <a:schemeClr val="accent1"/>
                </a:solidFill>
              </a:rPr>
              <a:t>通过实践来深化对科技创新重要性的认识。</a:t>
            </a:r>
            <a:endParaRPr lang="zh-CN" altLang="en-US">
              <a:solidFill>
                <a:schemeClr val="accent1"/>
              </a:solidFill>
            </a:endParaRPr>
          </a:p>
          <a:p>
            <a:pPr algn="ctr">
              <a:lnSpc>
                <a:spcPct val="130000"/>
              </a:lnSpc>
            </a:pPr>
            <a:endParaRPr lang="zh-CN" altLang="en-US">
              <a:solidFill>
                <a:schemeClr val="accent1"/>
              </a:solidFill>
            </a:endParaRPr>
          </a:p>
          <a:p>
            <a:pPr algn="ctr">
              <a:lnSpc>
                <a:spcPct val="130000"/>
              </a:lnSpc>
            </a:pPr>
            <a:r>
              <a:rPr lang="zh-CN" altLang="en-US">
                <a:solidFill>
                  <a:schemeClr val="accent1"/>
                </a:solidFill>
              </a:rPr>
              <a:t>培养创新思维和创新能力：</a:t>
            </a:r>
            <a:endParaRPr lang="zh-CN" altLang="en-US">
              <a:solidFill>
                <a:schemeClr val="accent1"/>
              </a:solidFill>
            </a:endParaRPr>
          </a:p>
          <a:p>
            <a:pPr algn="ctr">
              <a:lnSpc>
                <a:spcPct val="130000"/>
              </a:lnSpc>
            </a:pPr>
            <a:r>
              <a:rPr lang="zh-CN" altLang="en-US">
                <a:solidFill>
                  <a:schemeClr val="accent1"/>
                </a:solidFill>
              </a:rPr>
              <a:t>鼓励自己保持好奇心和求知欲，勇于探索未知领域和挑战传统观念。</a:t>
            </a: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C:\Users\Administrator\Desktop\党政机关\素材\党徽\Nipic_5916570_20120618220329321399.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33" y="2112533"/>
            <a:ext cx="1786541" cy="162123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419860" y="1413510"/>
            <a:ext cx="10241280" cy="5367020"/>
          </a:xfrm>
          <a:prstGeom prst="rect">
            <a:avLst/>
          </a:prstGeom>
          <a:noFill/>
        </p:spPr>
        <p:txBody>
          <a:bodyPr wrap="none" rtlCol="0">
            <a:spAutoFit/>
          </a:bodyPr>
          <a:p>
            <a:pPr algn="ctr">
              <a:lnSpc>
                <a:spcPct val="130000"/>
              </a:lnSpc>
            </a:pPr>
            <a:r>
              <a:rPr lang="zh-CN" altLang="en-US">
                <a:solidFill>
                  <a:schemeClr val="accent1"/>
                </a:solidFill>
              </a:rPr>
              <a:t>弘扬科学精神和科学道德：</a:t>
            </a:r>
            <a:endParaRPr lang="zh-CN" altLang="en-US">
              <a:solidFill>
                <a:schemeClr val="accent1"/>
              </a:solidFill>
            </a:endParaRPr>
          </a:p>
          <a:p>
            <a:pPr algn="ctr">
              <a:lnSpc>
                <a:spcPct val="130000"/>
              </a:lnSpc>
            </a:pPr>
            <a:r>
              <a:rPr lang="zh-CN" altLang="en-US">
                <a:solidFill>
                  <a:schemeClr val="accent1"/>
                </a:solidFill>
              </a:rPr>
              <a:t>树立正确的科学观和价值观，</a:t>
            </a:r>
            <a:endParaRPr lang="zh-CN" altLang="en-US">
              <a:solidFill>
                <a:schemeClr val="accent1"/>
              </a:solidFill>
            </a:endParaRPr>
          </a:p>
          <a:p>
            <a:pPr algn="ctr">
              <a:lnSpc>
                <a:spcPct val="130000"/>
              </a:lnSpc>
            </a:pPr>
            <a:r>
              <a:rPr lang="zh-CN" altLang="en-US">
                <a:solidFill>
                  <a:schemeClr val="accent1"/>
                </a:solidFill>
              </a:rPr>
              <a:t>尊重科学规律、尊重知识产权、尊重他人劳动成果。</a:t>
            </a:r>
            <a:endParaRPr lang="zh-CN" altLang="en-US">
              <a:solidFill>
                <a:schemeClr val="accent1"/>
              </a:solidFill>
            </a:endParaRPr>
          </a:p>
          <a:p>
            <a:pPr algn="ctr">
              <a:lnSpc>
                <a:spcPct val="130000"/>
              </a:lnSpc>
            </a:pPr>
            <a:r>
              <a:rPr lang="zh-CN" altLang="en-US">
                <a:solidFill>
                  <a:schemeClr val="accent1"/>
                </a:solidFill>
              </a:rPr>
              <a:t>遵守科学道德规范，保持科研诚信和学术操守，</a:t>
            </a:r>
            <a:endParaRPr lang="zh-CN" altLang="en-US">
              <a:solidFill>
                <a:schemeClr val="accent1"/>
              </a:solidFill>
            </a:endParaRPr>
          </a:p>
          <a:p>
            <a:pPr algn="ctr">
              <a:lnSpc>
                <a:spcPct val="130000"/>
              </a:lnSpc>
            </a:pPr>
            <a:r>
              <a:rPr lang="zh-CN" altLang="en-US">
                <a:solidFill>
                  <a:schemeClr val="accent1"/>
                </a:solidFill>
              </a:rPr>
              <a:t>为科技进步和创新发展贡献自己的力量。</a:t>
            </a:r>
            <a:endParaRPr lang="zh-CN" altLang="en-US">
              <a:solidFill>
                <a:schemeClr val="accent1"/>
              </a:solidFill>
            </a:endParaRPr>
          </a:p>
          <a:p>
            <a:pPr algn="ctr">
              <a:lnSpc>
                <a:spcPct val="130000"/>
              </a:lnSpc>
            </a:pPr>
            <a:endParaRPr lang="zh-CN" altLang="en-US">
              <a:solidFill>
                <a:schemeClr val="accent1"/>
              </a:solidFill>
            </a:endParaRPr>
          </a:p>
          <a:p>
            <a:pPr algn="ctr">
              <a:lnSpc>
                <a:spcPct val="130000"/>
              </a:lnSpc>
            </a:pPr>
            <a:r>
              <a:rPr lang="zh-CN" altLang="en-US">
                <a:solidFill>
                  <a:schemeClr val="accent1"/>
                </a:solidFill>
              </a:rPr>
              <a:t>加强交流与合作：</a:t>
            </a:r>
            <a:endParaRPr lang="zh-CN" altLang="en-US">
              <a:solidFill>
                <a:schemeClr val="accent1"/>
              </a:solidFill>
            </a:endParaRPr>
          </a:p>
          <a:p>
            <a:pPr algn="ctr">
              <a:lnSpc>
                <a:spcPct val="130000"/>
              </a:lnSpc>
            </a:pPr>
            <a:r>
              <a:rPr lang="zh-CN" altLang="en-US">
                <a:solidFill>
                  <a:schemeClr val="accent1"/>
                </a:solidFill>
              </a:rPr>
              <a:t>与同行、专家、学者等保持密切联系和交流合作，</a:t>
            </a:r>
            <a:endParaRPr lang="zh-CN" altLang="en-US">
              <a:solidFill>
                <a:schemeClr val="accent1"/>
              </a:solidFill>
            </a:endParaRPr>
          </a:p>
          <a:p>
            <a:pPr algn="ctr">
              <a:lnSpc>
                <a:spcPct val="130000"/>
              </a:lnSpc>
            </a:pPr>
            <a:r>
              <a:rPr lang="zh-CN" altLang="en-US">
                <a:solidFill>
                  <a:schemeClr val="accent1"/>
                </a:solidFill>
              </a:rPr>
              <a:t>共同探讨科技发展的前沿问题和解决方案。</a:t>
            </a:r>
            <a:endParaRPr lang="zh-CN" altLang="en-US">
              <a:solidFill>
                <a:schemeClr val="accent1"/>
              </a:solidFill>
            </a:endParaRPr>
          </a:p>
          <a:p>
            <a:pPr algn="ctr">
              <a:lnSpc>
                <a:spcPct val="130000"/>
              </a:lnSpc>
            </a:pPr>
            <a:r>
              <a:rPr lang="zh-CN" altLang="en-US">
                <a:solidFill>
                  <a:schemeClr val="accent1"/>
                </a:solidFill>
              </a:rPr>
              <a:t>积极参与国际科技交流与合作活动，了解国际科技发展的最新动态和趋势，</a:t>
            </a:r>
            <a:endParaRPr lang="zh-CN" altLang="en-US">
              <a:solidFill>
                <a:schemeClr val="accent1"/>
              </a:solidFill>
            </a:endParaRPr>
          </a:p>
          <a:p>
            <a:pPr algn="ctr">
              <a:lnSpc>
                <a:spcPct val="130000"/>
              </a:lnSpc>
            </a:pPr>
            <a:r>
              <a:rPr lang="zh-CN" altLang="en-US">
                <a:solidFill>
                  <a:schemeClr val="accent1"/>
                </a:solidFill>
              </a:rPr>
              <a:t>提升我国在国际科技舞台上的影响力和竞争力。</a:t>
            </a: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Autofit/>
          </a:bodyPr>
          <a:lstStyle/>
          <a:p>
            <a:pPr marL="0" indent="0">
              <a:buNone/>
            </a:pPr>
            <a:r>
              <a:rPr lang="zh-CN" altLang="en-US" sz="2800" b="1" dirty="0">
                <a:solidFill>
                  <a:schemeClr val="accent1"/>
                </a:solidFill>
                <a:latin typeface="微软雅黑" panose="020B0503020204020204" pitchFamily="34" charset="-122"/>
                <a:ea typeface="微软雅黑" panose="020B0503020204020204" pitchFamily="34" charset="-122"/>
              </a:rPr>
              <a:t>总体要求：基础在学   关键在做</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2" name="Picture 3" descr="C:\Users\Administrator\Desktop\党政机关\素材\党徽\Nipic_5916570_20120618220329321399.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0590" y="2781935"/>
            <a:ext cx="2981325" cy="270573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150995" y="2205990"/>
            <a:ext cx="7854950" cy="3229610"/>
          </a:xfrm>
          <a:prstGeom prst="rect">
            <a:avLst/>
          </a:prstGeom>
          <a:noFill/>
        </p:spPr>
        <p:txBody>
          <a:bodyPr wrap="square" rtlCol="0">
            <a:spAutoFit/>
          </a:bodyPr>
          <a:p>
            <a:pPr algn="ctr">
              <a:lnSpc>
                <a:spcPct val="170000"/>
              </a:lnSpc>
            </a:pPr>
            <a:r>
              <a:rPr lang="zh-CN" altLang="en-US">
                <a:gradFill>
                  <a:gsLst>
                    <a:gs pos="0">
                      <a:srgbClr val="E30000"/>
                    </a:gs>
                    <a:gs pos="100000">
                      <a:srgbClr val="760303"/>
                    </a:gs>
                  </a:gsLst>
                  <a:lin scaled="0"/>
                </a:gradFill>
              </a:rPr>
              <a:t>总之，学习以上会议所传达的精神需要我们从多个方面入手，通过深入研读、关注发展动态、加强理论学习与实践结合、培养创新思维和创新能力、弘扬科学精神和科学道德以及加强交流与合作等方式来不断提高自己的科技素养和创新能力。</a:t>
            </a:r>
            <a:endParaRPr lang="zh-CN" altLang="en-US">
              <a:gradFill>
                <a:gsLst>
                  <a:gs pos="0">
                    <a:srgbClr val="E30000"/>
                  </a:gs>
                  <a:gs pos="100000">
                    <a:srgbClr val="760303"/>
                  </a:gs>
                </a:gsLst>
                <a:lin scaled="0"/>
              </a:gra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Users\Administrator\Desktop\党政机关\素材\长城\矢量长城\线稿长111城2.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24000"/>
                    </a14:imgEffect>
                  </a14:imgLayer>
                </a14:imgProps>
              </a:ext>
              <a:ext uri="{28A0092B-C50C-407E-A947-70E740481C1C}">
                <a14:useLocalDpi xmlns:a14="http://schemas.microsoft.com/office/drawing/2010/main" val="0"/>
              </a:ext>
            </a:extLst>
          </a:blip>
          <a:srcRect/>
          <a:stretch>
            <a:fillRect/>
          </a:stretch>
        </p:blipFill>
        <p:spPr bwMode="auto">
          <a:xfrm>
            <a:off x="972126" y="388262"/>
            <a:ext cx="10724149" cy="25846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Administrator\Desktop\党政机关\素材\党徽\Nipic_5916570_20120618220329321399.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 contrast="-37000"/>
                    </a14:imgEffect>
                  </a14:imgLayer>
                </a14:imgProps>
              </a:ext>
              <a:ext uri="{28A0092B-C50C-407E-A947-70E740481C1C}">
                <a14:useLocalDpi xmlns:a14="http://schemas.microsoft.com/office/drawing/2010/main" val="0"/>
              </a:ext>
            </a:extLst>
          </a:blip>
          <a:srcRect/>
          <a:stretch>
            <a:fillRect/>
          </a:stretch>
        </p:blipFill>
        <p:spPr bwMode="auto">
          <a:xfrm>
            <a:off x="415091" y="388264"/>
            <a:ext cx="1329259" cy="12066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1585421" y="-1660595"/>
            <a:ext cx="1486909" cy="1206543"/>
            <a:chOff x="2268540" y="555526"/>
            <a:chExt cx="1115327" cy="904698"/>
          </a:xfrm>
        </p:grpSpPr>
        <p:sp>
          <p:nvSpPr>
            <p:cNvPr id="7" name="五角星 6"/>
            <p:cNvSpPr/>
            <p:nvPr/>
          </p:nvSpPr>
          <p:spPr>
            <a:xfrm>
              <a:off x="3047868" y="555526"/>
              <a:ext cx="335999" cy="353541"/>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1" name="五角星 40"/>
            <p:cNvSpPr/>
            <p:nvPr/>
          </p:nvSpPr>
          <p:spPr>
            <a:xfrm>
              <a:off x="2411760" y="905276"/>
              <a:ext cx="189193" cy="199071"/>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3" name="五角星 42"/>
            <p:cNvSpPr/>
            <p:nvPr/>
          </p:nvSpPr>
          <p:spPr>
            <a:xfrm>
              <a:off x="2303749" y="1115879"/>
              <a:ext cx="144016" cy="151535"/>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4" name="五角星 43"/>
            <p:cNvSpPr/>
            <p:nvPr/>
          </p:nvSpPr>
          <p:spPr>
            <a:xfrm>
              <a:off x="2268540" y="1384457"/>
              <a:ext cx="72008" cy="75767"/>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5" name="五角星 44"/>
            <p:cNvSpPr/>
            <p:nvPr/>
          </p:nvSpPr>
          <p:spPr>
            <a:xfrm>
              <a:off x="2695549" y="719609"/>
              <a:ext cx="249277" cy="262292"/>
            </a:xfrm>
            <a:prstGeom prst="star5">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9" name="组合 18"/>
          <p:cNvGrpSpPr/>
          <p:nvPr/>
        </p:nvGrpSpPr>
        <p:grpSpPr>
          <a:xfrm>
            <a:off x="165" y="189723"/>
            <a:ext cx="12238924" cy="6669868"/>
            <a:chOff x="124" y="142257"/>
            <a:chExt cx="9180388" cy="5001243"/>
          </a:xfrm>
        </p:grpSpPr>
        <p:pic>
          <p:nvPicPr>
            <p:cNvPr id="1029" name="Picture 5" descr="C:\Users\Administrator\Desktop\党政机关\素材\长城\矢量长城\线稿长城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5840"/>
            <a:stretch>
              <a:fillRect/>
            </a:stretch>
          </p:blipFill>
          <p:spPr bwMode="auto">
            <a:xfrm>
              <a:off x="124" y="142257"/>
              <a:ext cx="9180388" cy="4805757"/>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124" y="4948014"/>
              <a:ext cx="9180388" cy="195486"/>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8700131" y="3394303"/>
            <a:ext cx="1595758" cy="1064873"/>
            <a:chOff x="6935916" y="343637"/>
            <a:chExt cx="1713877" cy="1135367"/>
          </a:xfrm>
        </p:grpSpPr>
        <p:pic>
          <p:nvPicPr>
            <p:cNvPr id="32" name="Picture 4" descr="C:\Users\Administrator\Desktop\线稿长城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5916" y="343637"/>
              <a:ext cx="1300628" cy="113536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Users\Administrator\Desktop\线稿长城1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900000">
              <a:off x="7896192" y="541316"/>
              <a:ext cx="753601" cy="657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组合 2"/>
          <p:cNvGrpSpPr/>
          <p:nvPr/>
        </p:nvGrpSpPr>
        <p:grpSpPr>
          <a:xfrm>
            <a:off x="3946511" y="2477133"/>
            <a:ext cx="4304373" cy="1279992"/>
            <a:chOff x="3946511" y="2477133"/>
            <a:chExt cx="4304373" cy="1279992"/>
          </a:xfrm>
        </p:grpSpPr>
        <p:sp>
          <p:nvSpPr>
            <p:cNvPr id="10" name="TextBox 19"/>
            <p:cNvSpPr txBox="1"/>
            <p:nvPr/>
          </p:nvSpPr>
          <p:spPr>
            <a:xfrm>
              <a:off x="4330501" y="3241726"/>
              <a:ext cx="3920383" cy="515399"/>
            </a:xfrm>
            <a:prstGeom prst="rect">
              <a:avLst/>
            </a:prstGeom>
            <a:noFill/>
            <a:effectLst/>
          </p:spPr>
          <p:txBody>
            <a:bodyPr wrap="none" lIns="121861" tIns="60930" rIns="121861" bIns="60930" rtlCol="0">
              <a:spAutoFit/>
            </a:bodyPr>
            <a:lstStyle/>
            <a:p>
              <a:pPr>
                <a:lnSpc>
                  <a:spcPct val="120000"/>
                </a:lnSpc>
              </a:pPr>
              <a:r>
                <a:rPr lang="en-US" altLang="zh-CN" sz="2100" b="1" dirty="0">
                  <a:solidFill>
                    <a:srgbClr val="C00000"/>
                  </a:solidFill>
                  <a:latin typeface="+mj-ea"/>
                  <a:ea typeface="+mj-ea"/>
                  <a:cs typeface="+mn-ea"/>
                  <a:sym typeface="+mn-lt"/>
                </a:rPr>
                <a:t>Communist Party of China</a:t>
              </a:r>
              <a:endParaRPr lang="zh-CN" altLang="en-US" sz="2100" b="1" dirty="0">
                <a:solidFill>
                  <a:srgbClr val="C00000"/>
                </a:solidFill>
                <a:latin typeface="+mj-ea"/>
                <a:ea typeface="+mj-ea"/>
                <a:cs typeface="+mn-ea"/>
                <a:sym typeface="+mn-lt"/>
              </a:endParaRPr>
            </a:p>
          </p:txBody>
        </p:sp>
        <p:sp>
          <p:nvSpPr>
            <p:cNvPr id="11" name="TextBox 20"/>
            <p:cNvSpPr txBox="1"/>
            <p:nvPr/>
          </p:nvSpPr>
          <p:spPr>
            <a:xfrm>
              <a:off x="3946511" y="2477133"/>
              <a:ext cx="4233224" cy="917170"/>
            </a:xfrm>
            <a:prstGeom prst="rect">
              <a:avLst/>
            </a:prstGeom>
            <a:noFill/>
            <a:effectLst/>
          </p:spPr>
          <p:txBody>
            <a:bodyPr wrap="square" lIns="121861" tIns="60930" rIns="121861" bIns="60930" rtlCol="0">
              <a:spAutoFit/>
            </a:bodyPr>
            <a:lstStyle/>
            <a:p>
              <a:pPr algn="r">
                <a:lnSpc>
                  <a:spcPct val="120000"/>
                </a:lnSpc>
              </a:pPr>
              <a:r>
                <a:rPr lang="zh-CN" altLang="en-US" sz="4300" b="1" dirty="0">
                  <a:solidFill>
                    <a:srgbClr val="C00000"/>
                  </a:solidFill>
                  <a:cs typeface="+mn-ea"/>
                  <a:sym typeface="+mn-lt"/>
                </a:rPr>
                <a:t>中国共产党</a:t>
              </a:r>
              <a:endParaRPr lang="en-US" altLang="zh-CN" sz="4300" b="1" dirty="0">
                <a:solidFill>
                  <a:srgbClr val="C00000"/>
                </a:solidFill>
                <a:cs typeface="+mn-ea"/>
                <a:sym typeface="+mn-lt"/>
              </a:endParaRPr>
            </a:p>
          </p:txBody>
        </p:sp>
        <p:pic>
          <p:nvPicPr>
            <p:cNvPr id="25" name="Picture 4" descr="C:\Users\Administrator\Desktop\素材\Nipic_2174276_2014031914463401932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4240558" y="2526035"/>
              <a:ext cx="1143907" cy="76377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文本框 8"/>
          <p:cNvSpPr txBox="1"/>
          <p:nvPr/>
        </p:nvSpPr>
        <p:spPr>
          <a:xfrm>
            <a:off x="2999415" y="1053343"/>
            <a:ext cx="6825893" cy="1136015"/>
          </a:xfrm>
          <a:prstGeom prst="rect">
            <a:avLst/>
          </a:prstGeom>
          <a:noFill/>
        </p:spPr>
        <p:txBody>
          <a:bodyPr wrap="square" lIns="121891" tIns="60945" rIns="121891" bIns="60945" rtlCol="0">
            <a:spAutoFit/>
          </a:bodyPr>
          <a:lstStyle/>
          <a:p>
            <a:pPr algn="ctr"/>
            <a:r>
              <a:rPr lang="zh-CN" altLang="en-US" sz="6600" dirty="0">
                <a:solidFill>
                  <a:srgbClr val="C00000"/>
                </a:solidFill>
                <a:latin typeface="华文新魏" panose="02010800040101010101" charset="-122"/>
                <a:ea typeface="华文新魏" panose="02010800040101010101" charset="-122"/>
              </a:rPr>
              <a:t>谢谢观看！</a:t>
            </a:r>
            <a:endParaRPr lang="zh-CN" altLang="en-US" sz="6600" dirty="0">
              <a:solidFill>
                <a:srgbClr val="C00000"/>
              </a:solidFill>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right)">
                                      <p:cBhvr>
                                        <p:cTn id="11" dur="1500"/>
                                        <p:tgtEl>
                                          <p:spTgt spid="3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700"/>
                                        <p:tgtEl>
                                          <p:spTgt spid="33"/>
                                        </p:tgtEl>
                                      </p:cBhvr>
                                    </p:animEffect>
                                  </p:childTnLst>
                                </p:cTn>
                              </p:par>
                            </p:childTnLst>
                          </p:cTn>
                        </p:par>
                        <p:par>
                          <p:cTn id="16" fill="hold">
                            <p:stCondLst>
                              <p:cond delay="4500"/>
                            </p:stCondLst>
                            <p:childTnLst>
                              <p:par>
                                <p:cTn id="17" presetID="23" presetClass="entr" presetSubtype="32" fill="hold" grpId="0" nodeType="afterEffect">
                                  <p:stCondLst>
                                    <p:cond delay="0"/>
                                  </p:stCondLst>
                                  <p:iterate type="lt">
                                    <p:tmPct val="126667"/>
                                  </p:iterate>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strVal val="4*#ppt_w"/>
                                          </p:val>
                                        </p:tav>
                                        <p:tav tm="100000">
                                          <p:val>
                                            <p:strVal val="#ppt_w"/>
                                          </p:val>
                                        </p:tav>
                                      </p:tavLst>
                                    </p:anim>
                                    <p:anim calcmode="lin" valueType="num">
                                      <p:cBhvr>
                                        <p:cTn id="20" dur="500" fill="hold"/>
                                        <p:tgtEl>
                                          <p:spTgt spid="42"/>
                                        </p:tgtEl>
                                        <p:attrNameLst>
                                          <p:attrName>ppt_h</p:attrName>
                                        </p:attrNameLst>
                                      </p:cBhvr>
                                      <p:tavLst>
                                        <p:tav tm="0">
                                          <p:val>
                                            <p:strVal val="4*#ppt_h"/>
                                          </p:val>
                                        </p:tav>
                                        <p:tav tm="100000">
                                          <p:val>
                                            <p:strVal val="#ppt_h"/>
                                          </p:val>
                                        </p:tav>
                                      </p:tavLst>
                                    </p:anim>
                                  </p:childTnLst>
                                </p:cTn>
                              </p:par>
                            </p:childTnLst>
                          </p:cTn>
                        </p:par>
                        <p:par>
                          <p:cTn id="21" fill="hold">
                            <p:stCondLst>
                              <p:cond delay="6233"/>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6733"/>
                            </p:stCondLst>
                            <p:childTnLst>
                              <p:par>
                                <p:cTn id="26" presetID="42"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1717462" y="932941"/>
            <a:ext cx="2841777" cy="2355705"/>
            <a:chOff x="1288264" y="699544"/>
            <a:chExt cx="2131610" cy="1766370"/>
          </a:xfrm>
        </p:grpSpPr>
        <p:grpSp>
          <p:nvGrpSpPr>
            <p:cNvPr id="50" name="组合 49"/>
            <p:cNvGrpSpPr/>
            <p:nvPr/>
          </p:nvGrpSpPr>
          <p:grpSpPr>
            <a:xfrm>
              <a:off x="1312685" y="699544"/>
              <a:ext cx="2107189" cy="469779"/>
              <a:chOff x="763823" y="321141"/>
              <a:chExt cx="3175331" cy="469779"/>
            </a:xfrm>
          </p:grpSpPr>
          <p:sp>
            <p:nvSpPr>
              <p:cNvPr id="54" name="TextBox 19"/>
              <p:cNvSpPr txBox="1"/>
              <p:nvPr/>
            </p:nvSpPr>
            <p:spPr>
              <a:xfrm>
                <a:off x="939095" y="555526"/>
                <a:ext cx="2507472" cy="235394"/>
              </a:xfrm>
              <a:prstGeom prst="rect">
                <a:avLst/>
              </a:prstGeom>
              <a:noFill/>
              <a:ln>
                <a:noFill/>
              </a:ln>
              <a:effectLst/>
            </p:spPr>
            <p:txBody>
              <a:bodyPr wrap="none" rtlCol="0">
                <a:spAutoFit/>
              </a:bodyPr>
              <a:lstStyle/>
              <a:p>
                <a:pPr algn="ctr">
                  <a:lnSpc>
                    <a:spcPct val="120000"/>
                  </a:lnSpc>
                </a:pPr>
                <a:r>
                  <a:rPr lang="en-US" altLang="zh-CN" sz="1200" b="1" dirty="0">
                    <a:solidFill>
                      <a:srgbClr val="C00000"/>
                    </a:solidFill>
                    <a:latin typeface="+mj-ea"/>
                    <a:ea typeface="+mj-ea"/>
                    <a:cs typeface="+mn-ea"/>
                    <a:sym typeface="+mn-lt"/>
                  </a:rPr>
                  <a:t>Communist Party of China</a:t>
                </a:r>
                <a:endParaRPr lang="zh-CN" altLang="en-US" sz="1200" b="1" dirty="0">
                  <a:solidFill>
                    <a:srgbClr val="C00000"/>
                  </a:solidFill>
                  <a:latin typeface="+mj-ea"/>
                  <a:ea typeface="+mj-ea"/>
                  <a:cs typeface="+mn-ea"/>
                  <a:sym typeface="+mn-lt"/>
                </a:endParaRPr>
              </a:p>
            </p:txBody>
          </p:sp>
          <p:sp>
            <p:nvSpPr>
              <p:cNvPr id="55" name="TextBox 20"/>
              <p:cNvSpPr txBox="1"/>
              <p:nvPr/>
            </p:nvSpPr>
            <p:spPr>
              <a:xfrm>
                <a:off x="763823" y="321141"/>
                <a:ext cx="3175331" cy="332322"/>
              </a:xfrm>
              <a:prstGeom prst="rect">
                <a:avLst/>
              </a:prstGeom>
              <a:noFill/>
              <a:effectLst/>
            </p:spPr>
            <p:txBody>
              <a:bodyPr wrap="square" rtlCol="0">
                <a:spAutoFit/>
              </a:bodyPr>
              <a:lstStyle/>
              <a:p>
                <a:pPr algn="ctr">
                  <a:lnSpc>
                    <a:spcPct val="120000"/>
                  </a:lnSpc>
                </a:pPr>
                <a:r>
                  <a:rPr lang="zh-CN" altLang="en-US" sz="1900" b="1" dirty="0">
                    <a:solidFill>
                      <a:srgbClr val="C00000"/>
                    </a:solidFill>
                    <a:cs typeface="+mn-ea"/>
                    <a:sym typeface="+mn-lt"/>
                  </a:rPr>
                  <a:t>中国共产党</a:t>
                </a:r>
                <a:endParaRPr lang="en-US" altLang="zh-CN" sz="1900" b="1" dirty="0">
                  <a:solidFill>
                    <a:srgbClr val="C00000"/>
                  </a:solidFill>
                  <a:cs typeface="+mn-ea"/>
                  <a:sym typeface="+mn-lt"/>
                </a:endParaRPr>
              </a:p>
            </p:txBody>
          </p:sp>
        </p:grpSp>
        <p:grpSp>
          <p:nvGrpSpPr>
            <p:cNvPr id="51" name="组合 50"/>
            <p:cNvGrpSpPr/>
            <p:nvPr/>
          </p:nvGrpSpPr>
          <p:grpSpPr>
            <a:xfrm>
              <a:off x="1288264" y="1040304"/>
              <a:ext cx="2119816" cy="1425610"/>
              <a:chOff x="4716016" y="699542"/>
              <a:chExt cx="2119816" cy="1425610"/>
            </a:xfrm>
          </p:grpSpPr>
          <p:sp>
            <p:nvSpPr>
              <p:cNvPr id="52" name="TextBox 14"/>
              <p:cNvSpPr txBox="1"/>
              <p:nvPr/>
            </p:nvSpPr>
            <p:spPr>
              <a:xfrm>
                <a:off x="4716016" y="703224"/>
                <a:ext cx="1111704" cy="1421928"/>
              </a:xfrm>
              <a:prstGeom prst="rect">
                <a:avLst/>
              </a:prstGeom>
              <a:noFill/>
              <a:ln>
                <a:noFill/>
              </a:ln>
              <a:effectLst/>
            </p:spPr>
            <p:txBody>
              <a:bodyPr wrap="square" rtlCol="0">
                <a:spAutoFit/>
              </a:bodyPr>
              <a:lstStyle/>
              <a:p>
                <a:pPr algn="ctr">
                  <a:lnSpc>
                    <a:spcPct val="120000"/>
                  </a:lnSpc>
                </a:pPr>
                <a:r>
                  <a:rPr lang="zh-CN" altLang="en-US" sz="9600" dirty="0">
                    <a:ln>
                      <a:solidFill>
                        <a:schemeClr val="accent1"/>
                      </a:solidFill>
                    </a:ln>
                    <a:solidFill>
                      <a:srgbClr val="C00000"/>
                    </a:solidFill>
                    <a:latin typeface="方正粗黑宋简体" pitchFamily="2" charset="-122"/>
                    <a:ea typeface="方正粗黑宋简体" pitchFamily="2" charset="-122"/>
                    <a:cs typeface="+mn-ea"/>
                    <a:sym typeface="+mn-lt"/>
                  </a:rPr>
                  <a:t>目</a:t>
                </a:r>
                <a:endParaRPr lang="zh-CN" altLang="en-US" sz="9600" dirty="0">
                  <a:ln>
                    <a:solidFill>
                      <a:schemeClr val="accent1"/>
                    </a:solidFill>
                  </a:ln>
                  <a:solidFill>
                    <a:srgbClr val="C00000"/>
                  </a:solidFill>
                  <a:latin typeface="方正粗黑宋简体" pitchFamily="2" charset="-122"/>
                  <a:ea typeface="方正粗黑宋简体" pitchFamily="2" charset="-122"/>
                  <a:cs typeface="+mn-ea"/>
                  <a:sym typeface="+mn-lt"/>
                </a:endParaRPr>
              </a:p>
            </p:txBody>
          </p:sp>
          <p:sp>
            <p:nvSpPr>
              <p:cNvPr id="53" name="TextBox 14"/>
              <p:cNvSpPr txBox="1"/>
              <p:nvPr/>
            </p:nvSpPr>
            <p:spPr>
              <a:xfrm>
                <a:off x="5724128" y="699542"/>
                <a:ext cx="1111704" cy="1421928"/>
              </a:xfrm>
              <a:prstGeom prst="rect">
                <a:avLst/>
              </a:prstGeom>
              <a:noFill/>
              <a:ln>
                <a:noFill/>
              </a:ln>
              <a:effectLst>
                <a:innerShdw blurRad="63500" dist="50800" dir="13500000">
                  <a:prstClr val="black">
                    <a:alpha val="50000"/>
                  </a:prstClr>
                </a:innerShdw>
              </a:effectLst>
            </p:spPr>
            <p:txBody>
              <a:bodyPr wrap="square" rtlCol="0">
                <a:spAutoFit/>
              </a:bodyPr>
              <a:lstStyle/>
              <a:p>
                <a:pPr algn="ctr">
                  <a:lnSpc>
                    <a:spcPct val="120000"/>
                  </a:lnSpc>
                </a:pPr>
                <a:r>
                  <a:rPr lang="zh-CN" altLang="en-US" sz="9600" dirty="0">
                    <a:ln>
                      <a:solidFill>
                        <a:schemeClr val="accent1"/>
                      </a:solidFill>
                    </a:ln>
                    <a:solidFill>
                      <a:srgbClr val="C00000"/>
                    </a:solidFill>
                    <a:latin typeface="方正粗黑宋简体" pitchFamily="2" charset="-122"/>
                    <a:ea typeface="方正粗黑宋简体" pitchFamily="2" charset="-122"/>
                    <a:cs typeface="+mn-ea"/>
                    <a:sym typeface="+mn-lt"/>
                  </a:rPr>
                  <a:t>录</a:t>
                </a:r>
                <a:endParaRPr lang="zh-CN" altLang="en-US" sz="9600" dirty="0">
                  <a:ln>
                    <a:solidFill>
                      <a:schemeClr val="accent1"/>
                    </a:solidFill>
                  </a:ln>
                  <a:solidFill>
                    <a:srgbClr val="C00000"/>
                  </a:solidFill>
                  <a:latin typeface="方正粗黑宋简体" pitchFamily="2" charset="-122"/>
                  <a:ea typeface="方正粗黑宋简体" pitchFamily="2" charset="-122"/>
                  <a:cs typeface="+mn-ea"/>
                  <a:sym typeface="+mn-lt"/>
                </a:endParaRPr>
              </a:p>
            </p:txBody>
          </p:sp>
        </p:grpSp>
      </p:grpSp>
      <p:grpSp>
        <p:nvGrpSpPr>
          <p:cNvPr id="56" name="组合 55"/>
          <p:cNvGrpSpPr/>
          <p:nvPr/>
        </p:nvGrpSpPr>
        <p:grpSpPr>
          <a:xfrm>
            <a:off x="5263087" y="4721531"/>
            <a:ext cx="2176095" cy="1579956"/>
            <a:chOff x="6935916" y="343637"/>
            <a:chExt cx="1713877" cy="1135367"/>
          </a:xfrm>
        </p:grpSpPr>
        <p:pic>
          <p:nvPicPr>
            <p:cNvPr id="57" name="Picture 4" descr="C:\Users\Administrator\Desktop\线稿长城1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35916" y="343637"/>
              <a:ext cx="1300628" cy="113536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C:\Users\Administrator\Desktop\线稿长城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00000">
              <a:off x="7896192" y="541316"/>
              <a:ext cx="753601" cy="657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组合 58"/>
          <p:cNvGrpSpPr/>
          <p:nvPr/>
        </p:nvGrpSpPr>
        <p:grpSpPr>
          <a:xfrm>
            <a:off x="5" y="3321564"/>
            <a:ext cx="12239088" cy="3538024"/>
            <a:chOff x="1" y="2490596"/>
            <a:chExt cx="9180511" cy="2652904"/>
          </a:xfrm>
        </p:grpSpPr>
        <p:pic>
          <p:nvPicPr>
            <p:cNvPr id="61" name="Picture 2" descr="C:\Users\Administrator\Desktop\Nipic_20180988_2015090911380252700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470" r="-7296" b="12677"/>
            <a:stretch>
              <a:fillRect/>
            </a:stretch>
          </p:blipFill>
          <p:spPr bwMode="auto">
            <a:xfrm rot="10800000" flipV="1">
              <a:off x="7571521" y="3222056"/>
              <a:ext cx="1572479" cy="17348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descr="C:\Users\Administrator\Desktop\线稿长城001.png"/>
            <p:cNvPicPr>
              <a:picLocks noChangeAspect="1" noChangeArrowheads="1"/>
            </p:cNvPicPr>
            <p:nvPr/>
          </p:nvPicPr>
          <p:blipFill rotWithShape="1">
            <a:blip r:embed="rId4">
              <a:extLst>
                <a:ext uri="{28A0092B-C50C-407E-A947-70E740481C1C}">
                  <a14:useLocalDpi xmlns:a14="http://schemas.microsoft.com/office/drawing/2010/main" val="0"/>
                </a:ext>
              </a:extLst>
            </a:blip>
            <a:srcRect l="17859" t="55403" r="42797"/>
            <a:stretch>
              <a:fillRect/>
            </a:stretch>
          </p:blipFill>
          <p:spPr bwMode="auto">
            <a:xfrm>
              <a:off x="1" y="2490596"/>
              <a:ext cx="4206904" cy="2652903"/>
            </a:xfrm>
            <a:prstGeom prst="rect">
              <a:avLst/>
            </a:prstGeom>
            <a:noFill/>
            <a:extLst>
              <a:ext uri="{909E8E84-426E-40DD-AFC4-6F175D3DCCD1}">
                <a14:hiddenFill xmlns:a14="http://schemas.microsoft.com/office/drawing/2010/main">
                  <a:solidFill>
                    <a:srgbClr val="FFFFFF"/>
                  </a:solidFill>
                </a14:hiddenFill>
              </a:ext>
            </a:extLst>
          </p:spPr>
        </p:pic>
        <p:sp>
          <p:nvSpPr>
            <p:cNvPr id="63" name="矩形 62"/>
            <p:cNvSpPr/>
            <p:nvPr/>
          </p:nvSpPr>
          <p:spPr>
            <a:xfrm>
              <a:off x="124" y="4948014"/>
              <a:ext cx="9180388" cy="195486"/>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3" name="标题 4"/>
          <p:cNvSpPr txBox="1"/>
          <p:nvPr/>
        </p:nvSpPr>
        <p:spPr>
          <a:xfrm>
            <a:off x="6366510" y="405765"/>
            <a:ext cx="3343275" cy="724535"/>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accent1"/>
                </a:solidFill>
              </a:rPr>
              <a:t>重温入党誓词</a:t>
            </a:r>
            <a:endParaRPr lang="zh-CN" altLang="en-US" sz="2400" b="1" dirty="0">
              <a:solidFill>
                <a:schemeClr val="accent1"/>
              </a:solidFill>
            </a:endParaRPr>
          </a:p>
        </p:txBody>
      </p:sp>
      <p:sp>
        <p:nvSpPr>
          <p:cNvPr id="189" name="标题 4"/>
          <p:cNvSpPr txBox="1"/>
          <p:nvPr/>
        </p:nvSpPr>
        <p:spPr>
          <a:xfrm>
            <a:off x="6366510" y="1917700"/>
            <a:ext cx="3342640" cy="664210"/>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accent1"/>
                </a:solidFill>
              </a:rPr>
              <a:t>学习违纪违法典型案例</a:t>
            </a:r>
            <a:endParaRPr lang="zh-CN" altLang="en-US" sz="2400" b="1" dirty="0">
              <a:solidFill>
                <a:schemeClr val="accent1"/>
              </a:solidFill>
            </a:endParaRPr>
          </a:p>
        </p:txBody>
      </p:sp>
      <p:sp>
        <p:nvSpPr>
          <p:cNvPr id="195" name="标题 4"/>
          <p:cNvSpPr txBox="1"/>
          <p:nvPr/>
        </p:nvSpPr>
        <p:spPr>
          <a:xfrm>
            <a:off x="6366510" y="3181985"/>
            <a:ext cx="3215640" cy="686435"/>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accent1"/>
                </a:solidFill>
              </a:rPr>
              <a:t>学习两院院士大会</a:t>
            </a:r>
            <a:endParaRPr lang="zh-CN" altLang="en-US" sz="2400" b="1" dirty="0">
              <a:solidFill>
                <a:schemeClr val="accent1"/>
              </a:solidFill>
            </a:endParaRPr>
          </a:p>
        </p:txBody>
      </p:sp>
      <p:grpSp>
        <p:nvGrpSpPr>
          <p:cNvPr id="17" name="组合 16"/>
          <p:cNvGrpSpPr/>
          <p:nvPr/>
        </p:nvGrpSpPr>
        <p:grpSpPr>
          <a:xfrm>
            <a:off x="5329555" y="297815"/>
            <a:ext cx="5761355" cy="1042670"/>
            <a:chOff x="3779912" y="971744"/>
            <a:chExt cx="4680520" cy="484037"/>
          </a:xfrm>
        </p:grpSpPr>
        <p:sp>
          <p:nvSpPr>
            <p:cNvPr id="180" name="矩形 179"/>
            <p:cNvSpPr/>
            <p:nvPr/>
          </p:nvSpPr>
          <p:spPr>
            <a:xfrm>
              <a:off x="3779912" y="971744"/>
              <a:ext cx="4680520" cy="375063"/>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760"/>
              <a:endParaRPr lang="zh-CN" altLang="en-US" sz="1600">
                <a:solidFill>
                  <a:schemeClr val="tx1">
                    <a:lumMod val="65000"/>
                    <a:lumOff val="35000"/>
                  </a:schemeClr>
                </a:solidFill>
                <a:latin typeface="DIN Mittelschrift Std" pitchFamily="50" charset="0"/>
                <a:ea typeface="微软雅黑" panose="020B0503020204020204" pitchFamily="34" charset="-122"/>
              </a:endParaRPr>
            </a:p>
          </p:txBody>
        </p:sp>
        <p:sp>
          <p:nvSpPr>
            <p:cNvPr id="221" name="等腰三角形 219"/>
            <p:cNvSpPr/>
            <p:nvPr/>
          </p:nvSpPr>
          <p:spPr>
            <a:xfrm rot="5400000" flipV="1">
              <a:off x="3981509" y="1009306"/>
              <a:ext cx="484035" cy="408915"/>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C000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182" name="标题 4"/>
            <p:cNvSpPr txBox="1"/>
            <p:nvPr/>
          </p:nvSpPr>
          <p:spPr>
            <a:xfrm>
              <a:off x="3913641" y="1028075"/>
              <a:ext cx="480923" cy="3713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dirty="0">
                  <a:solidFill>
                    <a:schemeClr val="bg1"/>
                  </a:solidFill>
                  <a:latin typeface="Impact" panose="020B0806030902050204" pitchFamily="34" charset="0"/>
                  <a:ea typeface="微软雅黑" panose="020B0503020204020204" pitchFamily="34" charset="-122"/>
                </a:rPr>
                <a:t>   01</a:t>
              </a:r>
              <a:endParaRPr lang="zh-CN" altLang="en-US" sz="1050" dirty="0">
                <a:solidFill>
                  <a:schemeClr val="bg1"/>
                </a:solidFill>
                <a:latin typeface="Impact" panose="020B0806030902050204" pitchFamily="34" charset="0"/>
                <a:ea typeface="微软雅黑" panose="020B0503020204020204" pitchFamily="34" charset="-122"/>
              </a:endParaRPr>
            </a:p>
            <a:p>
              <a:endParaRPr lang="en-US" altLang="zh-CN" sz="1100" b="1" dirty="0">
                <a:solidFill>
                  <a:schemeClr val="bg1"/>
                </a:solidFill>
                <a:latin typeface="Impact" panose="020B0806030902050204" pitchFamily="34" charset="0"/>
                <a:ea typeface="微软雅黑" panose="020B0503020204020204" pitchFamily="34" charset="-122"/>
              </a:endParaRPr>
            </a:p>
          </p:txBody>
        </p:sp>
      </p:grpSp>
      <p:grpSp>
        <p:nvGrpSpPr>
          <p:cNvPr id="18" name="组合 17"/>
          <p:cNvGrpSpPr/>
          <p:nvPr/>
        </p:nvGrpSpPr>
        <p:grpSpPr>
          <a:xfrm>
            <a:off x="5301615" y="1680845"/>
            <a:ext cx="5822315" cy="1096010"/>
            <a:chOff x="3779912" y="1491881"/>
            <a:chExt cx="4680520" cy="554964"/>
          </a:xfrm>
        </p:grpSpPr>
        <p:sp>
          <p:nvSpPr>
            <p:cNvPr id="186" name="矩形 185"/>
            <p:cNvSpPr/>
            <p:nvPr/>
          </p:nvSpPr>
          <p:spPr>
            <a:xfrm>
              <a:off x="3779912" y="1557744"/>
              <a:ext cx="4680520" cy="375063"/>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760"/>
              <a:endParaRPr lang="zh-CN" altLang="en-US" sz="1600">
                <a:solidFill>
                  <a:schemeClr val="tx1">
                    <a:lumMod val="65000"/>
                    <a:lumOff val="35000"/>
                  </a:schemeClr>
                </a:solidFill>
                <a:latin typeface="DIN Mittelschrift Std" pitchFamily="50" charset="0"/>
                <a:ea typeface="微软雅黑" panose="020B0503020204020204" pitchFamily="34" charset="-122"/>
              </a:endParaRPr>
            </a:p>
          </p:txBody>
        </p:sp>
        <p:grpSp>
          <p:nvGrpSpPr>
            <p:cNvPr id="13" name="组合 12"/>
            <p:cNvGrpSpPr/>
            <p:nvPr/>
          </p:nvGrpSpPr>
          <p:grpSpPr>
            <a:xfrm>
              <a:off x="3983050" y="1491881"/>
              <a:ext cx="480923" cy="554964"/>
              <a:chOff x="3983050" y="1491881"/>
              <a:chExt cx="480923" cy="554964"/>
            </a:xfrm>
          </p:grpSpPr>
          <p:sp>
            <p:nvSpPr>
              <p:cNvPr id="223" name="等腰三角形 219"/>
              <p:cNvSpPr/>
              <p:nvPr/>
            </p:nvSpPr>
            <p:spPr>
              <a:xfrm rot="5400000" flipV="1">
                <a:off x="3981509" y="1600370"/>
                <a:ext cx="484035" cy="408915"/>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C000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224" name="标题 4"/>
              <p:cNvSpPr txBox="1"/>
              <p:nvPr/>
            </p:nvSpPr>
            <p:spPr>
              <a:xfrm>
                <a:off x="3983050" y="1491881"/>
                <a:ext cx="480923" cy="3713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dirty="0">
                    <a:solidFill>
                      <a:schemeClr val="bg1"/>
                    </a:solidFill>
                    <a:latin typeface="Impact" panose="020B0806030902050204" pitchFamily="34" charset="0"/>
                    <a:ea typeface="微软雅黑" panose="020B0503020204020204" pitchFamily="34" charset="-122"/>
                  </a:rPr>
                  <a:t>   02</a:t>
                </a:r>
                <a:endParaRPr lang="zh-CN" altLang="en-US" sz="1050" dirty="0">
                  <a:solidFill>
                    <a:schemeClr val="bg1"/>
                  </a:solidFill>
                  <a:latin typeface="Impact" panose="020B0806030902050204" pitchFamily="34" charset="0"/>
                  <a:ea typeface="微软雅黑" panose="020B0503020204020204" pitchFamily="34" charset="-122"/>
                </a:endParaRPr>
              </a:p>
              <a:p>
                <a:endParaRPr lang="en-US" altLang="zh-CN" sz="1100" b="1" dirty="0">
                  <a:solidFill>
                    <a:schemeClr val="bg1"/>
                  </a:solidFill>
                  <a:latin typeface="Impact" panose="020B0806030902050204" pitchFamily="34" charset="0"/>
                  <a:ea typeface="微软雅黑" panose="020B0503020204020204" pitchFamily="34" charset="-122"/>
                </a:endParaRPr>
              </a:p>
            </p:txBody>
          </p:sp>
        </p:grpSp>
      </p:grpSp>
      <p:grpSp>
        <p:nvGrpSpPr>
          <p:cNvPr id="19" name="组合 18"/>
          <p:cNvGrpSpPr/>
          <p:nvPr/>
        </p:nvGrpSpPr>
        <p:grpSpPr>
          <a:xfrm>
            <a:off x="5265420" y="3110230"/>
            <a:ext cx="5889625" cy="1039495"/>
            <a:chOff x="3779912" y="2119943"/>
            <a:chExt cx="4680520" cy="509085"/>
          </a:xfrm>
        </p:grpSpPr>
        <p:sp>
          <p:nvSpPr>
            <p:cNvPr id="192" name="矩形 191"/>
            <p:cNvSpPr/>
            <p:nvPr/>
          </p:nvSpPr>
          <p:spPr>
            <a:xfrm>
              <a:off x="3779912" y="2143744"/>
              <a:ext cx="4680520" cy="375063"/>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760"/>
              <a:endParaRPr lang="zh-CN" altLang="en-US" sz="1600">
                <a:solidFill>
                  <a:schemeClr val="tx1">
                    <a:lumMod val="65000"/>
                    <a:lumOff val="35000"/>
                  </a:schemeClr>
                </a:solidFill>
                <a:latin typeface="DIN Mittelschrift Std" pitchFamily="50" charset="0"/>
                <a:ea typeface="微软雅黑" panose="020B0503020204020204" pitchFamily="34" charset="-122"/>
              </a:endParaRPr>
            </a:p>
          </p:txBody>
        </p:sp>
        <p:grpSp>
          <p:nvGrpSpPr>
            <p:cNvPr id="226" name="组合 225"/>
            <p:cNvGrpSpPr/>
            <p:nvPr/>
          </p:nvGrpSpPr>
          <p:grpSpPr>
            <a:xfrm>
              <a:off x="3977856" y="2119943"/>
              <a:ext cx="480923" cy="509085"/>
              <a:chOff x="3977856" y="1537760"/>
              <a:chExt cx="480923" cy="509085"/>
            </a:xfrm>
          </p:grpSpPr>
          <p:sp>
            <p:nvSpPr>
              <p:cNvPr id="227" name="等腰三角形 219"/>
              <p:cNvSpPr/>
              <p:nvPr/>
            </p:nvSpPr>
            <p:spPr>
              <a:xfrm rot="5400000" flipV="1">
                <a:off x="3994310" y="1600370"/>
                <a:ext cx="484035" cy="408915"/>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C000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228" name="标题 4"/>
              <p:cNvSpPr txBox="1"/>
              <p:nvPr/>
            </p:nvSpPr>
            <p:spPr>
              <a:xfrm>
                <a:off x="3977856" y="1537760"/>
                <a:ext cx="480923" cy="3713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dirty="0">
                    <a:solidFill>
                      <a:schemeClr val="bg1"/>
                    </a:solidFill>
                    <a:latin typeface="Impact" panose="020B0806030902050204" pitchFamily="34" charset="0"/>
                    <a:ea typeface="微软雅黑" panose="020B0503020204020204" pitchFamily="34" charset="-122"/>
                  </a:rPr>
                  <a:t>   03</a:t>
                </a:r>
                <a:endParaRPr lang="zh-CN" altLang="en-US" sz="1050" dirty="0">
                  <a:solidFill>
                    <a:schemeClr val="bg1"/>
                  </a:solidFill>
                  <a:latin typeface="Impact" panose="020B0806030902050204" pitchFamily="34" charset="0"/>
                  <a:ea typeface="微软雅黑" panose="020B0503020204020204" pitchFamily="34" charset="-122"/>
                </a:endParaRPr>
              </a:p>
              <a:p>
                <a:endParaRPr lang="en-US" altLang="zh-CN" sz="1100" b="1" dirty="0">
                  <a:solidFill>
                    <a:schemeClr val="bg1"/>
                  </a:solidFill>
                  <a:latin typeface="Impact" panose="020B0806030902050204" pitchFamily="34" charset="0"/>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200"/>
                                        <p:tgtEl>
                                          <p:spTgt spid="59"/>
                                        </p:tgtEl>
                                      </p:cBhvr>
                                    </p:animEffect>
                                    <p:anim calcmode="lin" valueType="num">
                                      <p:cBhvr>
                                        <p:cTn id="8" dur="1200" fill="hold"/>
                                        <p:tgtEl>
                                          <p:spTgt spid="59"/>
                                        </p:tgtEl>
                                        <p:attrNameLst>
                                          <p:attrName>ppt_x</p:attrName>
                                        </p:attrNameLst>
                                      </p:cBhvr>
                                      <p:tavLst>
                                        <p:tav tm="0">
                                          <p:val>
                                            <p:strVal val="#ppt_x"/>
                                          </p:val>
                                        </p:tav>
                                        <p:tav tm="100000">
                                          <p:val>
                                            <p:strVal val="#ppt_x"/>
                                          </p:val>
                                        </p:tav>
                                      </p:tavLst>
                                    </p:anim>
                                    <p:anim calcmode="lin" valueType="num">
                                      <p:cBhvr>
                                        <p:cTn id="9" dur="12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 presetClass="entr" presetSubtype="6" fill="hold" nodeType="after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1200" fill="hold"/>
                                        <p:tgtEl>
                                          <p:spTgt spid="56"/>
                                        </p:tgtEl>
                                        <p:attrNameLst>
                                          <p:attrName>ppt_x</p:attrName>
                                        </p:attrNameLst>
                                      </p:cBhvr>
                                      <p:tavLst>
                                        <p:tav tm="0">
                                          <p:val>
                                            <p:strVal val="1+#ppt_w/2"/>
                                          </p:val>
                                        </p:tav>
                                        <p:tav tm="100000">
                                          <p:val>
                                            <p:strVal val="#ppt_x"/>
                                          </p:val>
                                        </p:tav>
                                      </p:tavLst>
                                    </p:anim>
                                    <p:anim calcmode="lin" valueType="num">
                                      <p:cBhvr additive="base">
                                        <p:cTn id="14" dur="1200" fill="hold"/>
                                        <p:tgtEl>
                                          <p:spTgt spid="56"/>
                                        </p:tgtEl>
                                        <p:attrNameLst>
                                          <p:attrName>ppt_y</p:attrName>
                                        </p:attrNameLst>
                                      </p:cBhvr>
                                      <p:tavLst>
                                        <p:tav tm="0">
                                          <p:val>
                                            <p:strVal val="1+#ppt_h/2"/>
                                          </p:val>
                                        </p:tav>
                                        <p:tav tm="100000">
                                          <p:val>
                                            <p:strVal val="#ppt_y"/>
                                          </p:val>
                                        </p:tav>
                                      </p:tavLst>
                                    </p:anim>
                                  </p:childTnLst>
                                </p:cTn>
                              </p:par>
                            </p:childTnLst>
                          </p:cTn>
                        </p:par>
                        <p:par>
                          <p:cTn id="15" fill="hold">
                            <p:stCondLst>
                              <p:cond delay="3000"/>
                            </p:stCondLst>
                            <p:childTnLst>
                              <p:par>
                                <p:cTn id="16" presetID="2" presetClass="entr" presetSubtype="8"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1600" fill="hold"/>
                                        <p:tgtEl>
                                          <p:spTgt spid="49"/>
                                        </p:tgtEl>
                                        <p:attrNameLst>
                                          <p:attrName>ppt_x</p:attrName>
                                        </p:attrNameLst>
                                      </p:cBhvr>
                                      <p:tavLst>
                                        <p:tav tm="0">
                                          <p:val>
                                            <p:strVal val="0-#ppt_w/2"/>
                                          </p:val>
                                        </p:tav>
                                        <p:tav tm="100000">
                                          <p:val>
                                            <p:strVal val="#ppt_x"/>
                                          </p:val>
                                        </p:tav>
                                      </p:tavLst>
                                    </p:anim>
                                    <p:anim calcmode="lin" valueType="num">
                                      <p:cBhvr additive="base">
                                        <p:cTn id="19" dur="1600" fill="hold"/>
                                        <p:tgtEl>
                                          <p:spTgt spid="49"/>
                                        </p:tgtEl>
                                        <p:attrNameLst>
                                          <p:attrName>ppt_y</p:attrName>
                                        </p:attrNameLst>
                                      </p:cBhvr>
                                      <p:tavLst>
                                        <p:tav tm="0">
                                          <p:val>
                                            <p:strVal val="#ppt_y"/>
                                          </p:val>
                                        </p:tav>
                                        <p:tav tm="100000">
                                          <p:val>
                                            <p:strVal val="#ppt_y"/>
                                          </p:val>
                                        </p:tav>
                                      </p:tavLst>
                                    </p:anim>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500"/>
                            </p:stCondLst>
                            <p:childTnLst>
                              <p:par>
                                <p:cTn id="25" presetID="22" presetClass="entr" presetSubtype="8" fill="hold" grpId="0" nodeType="after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wipe(left)">
                                      <p:cBhvr>
                                        <p:cTn id="27" dur="500"/>
                                        <p:tgtEl>
                                          <p:spTgt spid="183"/>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6500"/>
                            </p:stCondLst>
                            <p:childTnLst>
                              <p:par>
                                <p:cTn id="33" presetID="22" presetClass="entr" presetSubtype="8" fill="hold" grpId="0" nodeType="afterEffect">
                                  <p:stCondLst>
                                    <p:cond delay="0"/>
                                  </p:stCondLst>
                                  <p:childTnLst>
                                    <p:set>
                                      <p:cBhvr>
                                        <p:cTn id="34" dur="1" fill="hold">
                                          <p:stCondLst>
                                            <p:cond delay="0"/>
                                          </p:stCondLst>
                                        </p:cTn>
                                        <p:tgtEl>
                                          <p:spTgt spid="189"/>
                                        </p:tgtEl>
                                        <p:attrNameLst>
                                          <p:attrName>style.visibility</p:attrName>
                                        </p:attrNameLst>
                                      </p:cBhvr>
                                      <p:to>
                                        <p:strVal val="visible"/>
                                      </p:to>
                                    </p:set>
                                    <p:animEffect transition="in" filter="wipe(left)">
                                      <p:cBhvr>
                                        <p:cTn id="35" dur="500"/>
                                        <p:tgtEl>
                                          <p:spTgt spid="189"/>
                                        </p:tgtEl>
                                      </p:cBhvr>
                                    </p:animEffect>
                                  </p:childTnLst>
                                </p:cTn>
                              </p:par>
                            </p:childTnLst>
                          </p:cTn>
                        </p:par>
                        <p:par>
                          <p:cTn id="36" fill="hold">
                            <p:stCondLst>
                              <p:cond delay="7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7500"/>
                            </p:stCondLst>
                            <p:childTnLst>
                              <p:par>
                                <p:cTn id="41" presetID="22" presetClass="entr" presetSubtype="8" fill="hold" grpId="0" nodeType="after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wipe(left)">
                                      <p:cBhvr>
                                        <p:cTn id="4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9" grpId="0"/>
      <p:bldP spid="1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6830" y="0"/>
            <a:ext cx="5290914" cy="6859588"/>
            <a:chOff x="-416830" y="0"/>
            <a:chExt cx="5290914" cy="6859588"/>
          </a:xfrm>
        </p:grpSpPr>
        <p:sp>
          <p:nvSpPr>
            <p:cNvPr id="77" name="矩形 76"/>
            <p:cNvSpPr/>
            <p:nvPr/>
          </p:nvSpPr>
          <p:spPr>
            <a:xfrm>
              <a:off x="165" y="0"/>
              <a:ext cx="4456924" cy="68595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861" tIns="60930" rIns="121861" bIns="60930" rtlCol="0" anchor="ctr"/>
            <a:lstStyle/>
            <a:p>
              <a:pPr algn="ctr"/>
              <a:endParaRPr lang="zh-CN" altLang="en-US"/>
            </a:p>
          </p:txBody>
        </p:sp>
        <p:pic>
          <p:nvPicPr>
            <p:cNvPr id="26" name="Picture 2" descr="C:\Users\Administrator\Desktop\Nipic_20180988_20150909113802527000.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3000"/>
                      </a14:imgEffect>
                      <a14:imgEffect>
                        <a14:saturation sat="285000"/>
                      </a14:imgEffect>
                    </a14:imgLayer>
                  </a14:imgProps>
                </a:ext>
                <a:ext uri="{28A0092B-C50C-407E-A947-70E740481C1C}">
                  <a14:useLocalDpi xmlns:a14="http://schemas.microsoft.com/office/drawing/2010/main" val="0"/>
                </a:ext>
              </a:extLst>
            </a:blip>
            <a:srcRect l="22470" r="-7296" b="12677"/>
            <a:stretch>
              <a:fillRect/>
            </a:stretch>
          </p:blipFill>
          <p:spPr bwMode="auto">
            <a:xfrm rot="10800000" flipH="1" flipV="1">
              <a:off x="-416830" y="988137"/>
              <a:ext cx="5290914" cy="58392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组合 73"/>
          <p:cNvGrpSpPr/>
          <p:nvPr/>
        </p:nvGrpSpPr>
        <p:grpSpPr>
          <a:xfrm>
            <a:off x="4311335" y="2539185"/>
            <a:ext cx="7927756" cy="4320403"/>
            <a:chOff x="124" y="142257"/>
            <a:chExt cx="9180388" cy="5001243"/>
          </a:xfrm>
        </p:grpSpPr>
        <p:pic>
          <p:nvPicPr>
            <p:cNvPr id="75" name="Picture 5" descr="C:\Users\Administrator\Desktop\党政机关\素材\长城\矢量长城\线稿长城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840"/>
            <a:stretch>
              <a:fillRect/>
            </a:stretch>
          </p:blipFill>
          <p:spPr bwMode="auto">
            <a:xfrm>
              <a:off x="124" y="142257"/>
              <a:ext cx="9180388" cy="4805757"/>
            </a:xfrm>
            <a:prstGeom prst="rect">
              <a:avLst/>
            </a:prstGeom>
            <a:noFill/>
            <a:extLst>
              <a:ext uri="{909E8E84-426E-40DD-AFC4-6F175D3DCCD1}">
                <a14:hiddenFill xmlns:a14="http://schemas.microsoft.com/office/drawing/2010/main">
                  <a:solidFill>
                    <a:srgbClr val="FFFFFF"/>
                  </a:solidFill>
                </a14:hiddenFill>
              </a:ext>
            </a:extLst>
          </p:spPr>
        </p:pic>
        <p:sp>
          <p:nvSpPr>
            <p:cNvPr id="76" name="矩形 75"/>
            <p:cNvSpPr/>
            <p:nvPr/>
          </p:nvSpPr>
          <p:spPr>
            <a:xfrm>
              <a:off x="124" y="4948014"/>
              <a:ext cx="9180388" cy="195486"/>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标题 4"/>
          <p:cNvSpPr txBox="1"/>
          <p:nvPr/>
        </p:nvSpPr>
        <p:spPr>
          <a:xfrm>
            <a:off x="4705350" y="117475"/>
            <a:ext cx="7533640" cy="4980305"/>
          </a:xfrm>
          <a:prstGeom prst="rect">
            <a:avLst/>
          </a:prstGeom>
        </p:spPr>
        <p:txBody>
          <a:bodyPr vert="horz" lIns="162441" tIns="81221" rIns="162441" bIns="8122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40000"/>
              </a:lnSpc>
            </a:pPr>
            <a:r>
              <a:rPr lang="zh-CN" altLang="en-US" sz="3200" b="1" dirty="0">
                <a:solidFill>
                  <a:schemeClr val="accent1"/>
                </a:solidFill>
                <a:cs typeface="+mn-ea"/>
                <a:sym typeface="+mn-lt"/>
              </a:rPr>
              <a:t>入党誓词</a:t>
            </a:r>
            <a:endParaRPr lang="zh-CN" altLang="en-US" sz="3200" b="1" dirty="0">
              <a:solidFill>
                <a:schemeClr val="accent1"/>
              </a:solidFill>
              <a:cs typeface="+mn-ea"/>
              <a:sym typeface="+mn-lt"/>
            </a:endParaRPr>
          </a:p>
          <a:p>
            <a:pPr>
              <a:lnSpc>
                <a:spcPct val="140000"/>
              </a:lnSpc>
            </a:pPr>
            <a:r>
              <a:rPr lang="zh-CN" altLang="en-US" sz="3200" b="1" dirty="0">
                <a:solidFill>
                  <a:schemeClr val="accent1"/>
                </a:solidFill>
                <a:cs typeface="+mn-ea"/>
                <a:sym typeface="+mn-lt"/>
              </a:rPr>
              <a:t>我志愿加入中国共产党，拥护党的纲领，遵守党的章程，履行党员义务，执行党的决定，严守党的纪律，保守党的秘密，对党忠诚，积极工作，为共产主义奋斗终身，随时准备为党和人民牺牲一切，永不叛党。</a:t>
            </a:r>
            <a:endParaRPr lang="zh-CN" altLang="en-US" sz="3200" b="1" dirty="0">
              <a:solidFill>
                <a:schemeClr val="accent1"/>
              </a:solidFill>
              <a:cs typeface="+mn-ea"/>
              <a:sym typeface="+mn-lt"/>
            </a:endParaRPr>
          </a:p>
        </p:txBody>
      </p:sp>
      <p:grpSp>
        <p:nvGrpSpPr>
          <p:cNvPr id="135" name="组合 134"/>
          <p:cNvGrpSpPr/>
          <p:nvPr/>
        </p:nvGrpSpPr>
        <p:grpSpPr>
          <a:xfrm>
            <a:off x="9572195" y="3907746"/>
            <a:ext cx="1640802" cy="1191306"/>
            <a:chOff x="6935916" y="343637"/>
            <a:chExt cx="1713877" cy="1135367"/>
          </a:xfrm>
        </p:grpSpPr>
        <p:pic>
          <p:nvPicPr>
            <p:cNvPr id="136" name="Picture 4" descr="C:\Users\Administrator\Desktop\线稿长城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5916" y="343637"/>
              <a:ext cx="1300628" cy="1135367"/>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4" descr="C:\Users\Administrator\Desktop\线稿长城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00000">
              <a:off x="7896192" y="541316"/>
              <a:ext cx="753601" cy="657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组合 2"/>
          <p:cNvGrpSpPr/>
          <p:nvPr/>
        </p:nvGrpSpPr>
        <p:grpSpPr>
          <a:xfrm>
            <a:off x="690439" y="1063965"/>
            <a:ext cx="3278108" cy="4958117"/>
            <a:chOff x="690439" y="1063965"/>
            <a:chExt cx="3278108" cy="4958117"/>
          </a:xfrm>
        </p:grpSpPr>
        <p:pic>
          <p:nvPicPr>
            <p:cNvPr id="122" name="Picture 7" descr="C:\Users\Administrator\Desktop\党政机关\素材\长城\矢量长城\132.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contrast="72000"/>
                      </a14:imgEffect>
                      <a14:imgEffect>
                        <a14:colorTemperature colorTemp="10125"/>
                      </a14:imgEffect>
                    </a14:imgLayer>
                  </a14:imgProps>
                </a:ext>
                <a:ext uri="{28A0092B-C50C-407E-A947-70E740481C1C}">
                  <a14:useLocalDpi xmlns:a14="http://schemas.microsoft.com/office/drawing/2010/main" val="0"/>
                </a:ext>
              </a:extLst>
            </a:blip>
            <a:srcRect/>
            <a:stretch>
              <a:fillRect/>
            </a:stretch>
          </p:blipFill>
          <p:spPr bwMode="auto">
            <a:xfrm>
              <a:off x="1504358" y="5414104"/>
              <a:ext cx="1665810" cy="607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90439" y="1063965"/>
              <a:ext cx="3278108" cy="3274185"/>
              <a:chOff x="690439" y="1063965"/>
              <a:chExt cx="3278108" cy="3274185"/>
            </a:xfrm>
          </p:grpSpPr>
          <p:grpSp>
            <p:nvGrpSpPr>
              <p:cNvPr id="78" name="组合 77"/>
              <p:cNvGrpSpPr/>
              <p:nvPr/>
            </p:nvGrpSpPr>
            <p:grpSpPr>
              <a:xfrm>
                <a:off x="924883" y="2116455"/>
                <a:ext cx="2809220" cy="672596"/>
                <a:chOff x="763823" y="350767"/>
                <a:chExt cx="3175331" cy="504330"/>
              </a:xfrm>
            </p:grpSpPr>
            <p:sp>
              <p:nvSpPr>
                <p:cNvPr id="89" name="TextBox 19"/>
                <p:cNvSpPr txBox="1"/>
                <p:nvPr/>
              </p:nvSpPr>
              <p:spPr>
                <a:xfrm>
                  <a:off x="1106536" y="619703"/>
                  <a:ext cx="2507472" cy="235394"/>
                </a:xfrm>
                <a:prstGeom prst="rect">
                  <a:avLst/>
                </a:prstGeom>
                <a:noFill/>
                <a:ln>
                  <a:noFill/>
                </a:ln>
                <a:effectLst/>
              </p:spPr>
              <p:txBody>
                <a:bodyPr wrap="none" rtlCol="0">
                  <a:spAutoFit/>
                </a:bodyPr>
                <a:lstStyle/>
                <a:p>
                  <a:pPr algn="ctr">
                    <a:lnSpc>
                      <a:spcPct val="120000"/>
                    </a:lnSpc>
                  </a:pPr>
                  <a:r>
                    <a:rPr lang="en-US" altLang="zh-CN" sz="1200" b="1" dirty="0">
                      <a:solidFill>
                        <a:srgbClr val="FDE6D3"/>
                      </a:solidFill>
                      <a:latin typeface="+mj-ea"/>
                      <a:ea typeface="+mj-ea"/>
                      <a:cs typeface="+mn-ea"/>
                      <a:sym typeface="+mn-lt"/>
                    </a:rPr>
                    <a:t>Communist Party of China</a:t>
                  </a:r>
                  <a:endParaRPr lang="zh-CN" altLang="en-US" sz="1200" b="1" dirty="0">
                    <a:solidFill>
                      <a:srgbClr val="FDE6D3"/>
                    </a:solidFill>
                    <a:latin typeface="+mj-ea"/>
                    <a:ea typeface="+mj-ea"/>
                    <a:cs typeface="+mn-ea"/>
                    <a:sym typeface="+mn-lt"/>
                  </a:endParaRPr>
                </a:p>
              </p:txBody>
            </p:sp>
            <p:sp>
              <p:nvSpPr>
                <p:cNvPr id="90" name="TextBox 20"/>
                <p:cNvSpPr txBox="1"/>
                <p:nvPr/>
              </p:nvSpPr>
              <p:spPr>
                <a:xfrm>
                  <a:off x="763823" y="350767"/>
                  <a:ext cx="3175331" cy="332321"/>
                </a:xfrm>
                <a:prstGeom prst="rect">
                  <a:avLst/>
                </a:prstGeom>
                <a:noFill/>
                <a:effectLst/>
              </p:spPr>
              <p:txBody>
                <a:bodyPr wrap="square" rtlCol="0">
                  <a:spAutoFit/>
                </a:bodyPr>
                <a:lstStyle/>
                <a:p>
                  <a:pPr algn="ctr">
                    <a:lnSpc>
                      <a:spcPct val="120000"/>
                    </a:lnSpc>
                  </a:pPr>
                  <a:r>
                    <a:rPr lang="zh-CN" altLang="en-US" sz="1900" b="1" dirty="0">
                      <a:solidFill>
                        <a:srgbClr val="FDE6D3"/>
                      </a:solidFill>
                      <a:cs typeface="+mn-ea"/>
                      <a:sym typeface="+mn-lt"/>
                    </a:rPr>
                    <a:t>中国共产党</a:t>
                  </a:r>
                  <a:endParaRPr lang="en-US" altLang="zh-CN" sz="1900" b="1" dirty="0">
                    <a:solidFill>
                      <a:srgbClr val="FDE6D3"/>
                    </a:solidFill>
                    <a:cs typeface="+mn-ea"/>
                    <a:sym typeface="+mn-lt"/>
                  </a:endParaRPr>
                </a:p>
              </p:txBody>
            </p:sp>
          </p:grpSp>
          <p:pic>
            <p:nvPicPr>
              <p:cNvPr id="123" name="Picture 3" descr="C:\Users\xb\Desktop\53bf653e36a0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02436" y="1063965"/>
                <a:ext cx="953365" cy="845593"/>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8"/>
              <p:cNvSpPr txBox="1"/>
              <p:nvPr/>
            </p:nvSpPr>
            <p:spPr>
              <a:xfrm>
                <a:off x="690439" y="2986870"/>
                <a:ext cx="3278108" cy="1351280"/>
              </a:xfrm>
              <a:prstGeom prst="rect">
                <a:avLst/>
              </a:prstGeom>
              <a:noFill/>
            </p:spPr>
            <p:txBody>
              <a:bodyPr wrap="square" lIns="121891" tIns="60945" rIns="121891" bIns="60945" rtlCol="0">
                <a:spAutoFit/>
              </a:bodyPr>
              <a:lstStyle/>
              <a:p>
                <a:pPr algn="ctr"/>
                <a:r>
                  <a:rPr lang="zh-CN" altLang="en-US" sz="4000" dirty="0">
                    <a:solidFill>
                      <a:srgbClr val="FDE9D5"/>
                    </a:solidFill>
                    <a:latin typeface="华康俪金黑W8(P)" pitchFamily="34" charset="-122"/>
                    <a:ea typeface="华康俪金黑W8(P)" pitchFamily="34" charset="-122"/>
                  </a:rPr>
                  <a:t>重温</a:t>
                </a:r>
                <a:endParaRPr lang="zh-CN" altLang="en-US" sz="4000" dirty="0">
                  <a:solidFill>
                    <a:srgbClr val="FDE9D5"/>
                  </a:solidFill>
                  <a:latin typeface="华康俪金黑W8(P)" pitchFamily="34" charset="-122"/>
                  <a:ea typeface="华康俪金黑W8(P)" pitchFamily="34" charset="-122"/>
                </a:endParaRPr>
              </a:p>
              <a:p>
                <a:pPr algn="ctr"/>
                <a:r>
                  <a:rPr lang="zh-CN" altLang="en-US" sz="4000" dirty="0">
                    <a:solidFill>
                      <a:srgbClr val="FDE9D5"/>
                    </a:solidFill>
                    <a:latin typeface="华康俪金黑W8(P)" pitchFamily="34" charset="-122"/>
                    <a:ea typeface="华康俪金黑W8(P)" pitchFamily="34" charset="-122"/>
                  </a:rPr>
                  <a:t>入党誓词</a:t>
                </a:r>
                <a:endParaRPr lang="zh-CN" altLang="en-US" sz="4000" dirty="0">
                  <a:solidFill>
                    <a:srgbClr val="FDE9D5"/>
                  </a:solidFill>
                  <a:latin typeface="华康俪金黑W8(P)" pitchFamily="34" charset="-122"/>
                  <a:ea typeface="华康俪金黑W8(P)"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ppt_x"/>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1000"/>
                                        <p:tgtEl>
                                          <p:spTgt spid="74"/>
                                        </p:tgtEl>
                                      </p:cBhvr>
                                    </p:animEffect>
                                  </p:childTnLst>
                                </p:cTn>
                              </p:par>
                            </p:childTnLst>
                          </p:cTn>
                        </p:par>
                        <p:par>
                          <p:cTn id="17" fill="hold">
                            <p:stCondLst>
                              <p:cond delay="3000"/>
                            </p:stCondLst>
                            <p:childTnLst>
                              <p:par>
                                <p:cTn id="18" presetID="2" presetClass="entr" presetSubtype="6" fill="hold" nodeType="afterEffect">
                                  <p:stCondLst>
                                    <p:cond delay="0"/>
                                  </p:stCondLst>
                                  <p:childTnLst>
                                    <p:set>
                                      <p:cBhvr>
                                        <p:cTn id="19" dur="1" fill="hold">
                                          <p:stCondLst>
                                            <p:cond delay="0"/>
                                          </p:stCondLst>
                                        </p:cTn>
                                        <p:tgtEl>
                                          <p:spTgt spid="135"/>
                                        </p:tgtEl>
                                        <p:attrNameLst>
                                          <p:attrName>style.visibility</p:attrName>
                                        </p:attrNameLst>
                                      </p:cBhvr>
                                      <p:to>
                                        <p:strVal val="visible"/>
                                      </p:to>
                                    </p:set>
                                    <p:anim calcmode="lin" valueType="num">
                                      <p:cBhvr additive="base">
                                        <p:cTn id="20" dur="1500" fill="hold"/>
                                        <p:tgtEl>
                                          <p:spTgt spid="135"/>
                                        </p:tgtEl>
                                        <p:attrNameLst>
                                          <p:attrName>ppt_x</p:attrName>
                                        </p:attrNameLst>
                                      </p:cBhvr>
                                      <p:tavLst>
                                        <p:tav tm="0">
                                          <p:val>
                                            <p:strVal val="1+#ppt_w/2"/>
                                          </p:val>
                                        </p:tav>
                                        <p:tav tm="100000">
                                          <p:val>
                                            <p:strVal val="#ppt_x"/>
                                          </p:val>
                                        </p:tav>
                                      </p:tavLst>
                                    </p:anim>
                                    <p:anim calcmode="lin" valueType="num">
                                      <p:cBhvr additive="base">
                                        <p:cTn id="21" dur="1500" fill="hold"/>
                                        <p:tgtEl>
                                          <p:spTgt spid="135"/>
                                        </p:tgtEl>
                                        <p:attrNameLst>
                                          <p:attrName>ppt_y</p:attrName>
                                        </p:attrNameLst>
                                      </p:cBhvr>
                                      <p:tavLst>
                                        <p:tav tm="0">
                                          <p:val>
                                            <p:strVal val="1+#ppt_h/2"/>
                                          </p:val>
                                        </p:tav>
                                        <p:tav tm="100000">
                                          <p:val>
                                            <p:strVal val="#ppt_y"/>
                                          </p:val>
                                        </p:tav>
                                      </p:tavLst>
                                    </p:anim>
                                  </p:childTnLst>
                                </p:cTn>
                              </p:par>
                            </p:childTnLst>
                          </p:cTn>
                        </p:par>
                        <p:par>
                          <p:cTn id="22" fill="hold">
                            <p:stCondLst>
                              <p:cond delay="4500"/>
                            </p:stCondLst>
                            <p:childTnLst>
                              <p:par>
                                <p:cTn id="23" presetID="42" presetClass="entr" presetSubtype="0"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1000"/>
                                        <p:tgtEl>
                                          <p:spTgt spid="84"/>
                                        </p:tgtEl>
                                      </p:cBhvr>
                                    </p:animEffect>
                                    <p:anim calcmode="lin" valueType="num">
                                      <p:cBhvr>
                                        <p:cTn id="26" dur="1000" fill="hold"/>
                                        <p:tgtEl>
                                          <p:spTgt spid="84"/>
                                        </p:tgtEl>
                                        <p:attrNameLst>
                                          <p:attrName>ppt_x</p:attrName>
                                        </p:attrNameLst>
                                      </p:cBhvr>
                                      <p:tavLst>
                                        <p:tav tm="0">
                                          <p:val>
                                            <p:strVal val="#ppt_x"/>
                                          </p:val>
                                        </p:tav>
                                        <p:tav tm="100000">
                                          <p:val>
                                            <p:strVal val="#ppt_x"/>
                                          </p:val>
                                        </p:tav>
                                      </p:tavLst>
                                    </p:anim>
                                    <p:anim calcmode="lin" valueType="num">
                                      <p:cBhvr>
                                        <p:cTn id="2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416830" y="0"/>
            <a:ext cx="5290914" cy="6859588"/>
            <a:chOff x="-416830" y="0"/>
            <a:chExt cx="5290914" cy="6859588"/>
          </a:xfrm>
        </p:grpSpPr>
        <p:sp>
          <p:nvSpPr>
            <p:cNvPr id="23" name="矩形 22"/>
            <p:cNvSpPr/>
            <p:nvPr/>
          </p:nvSpPr>
          <p:spPr>
            <a:xfrm>
              <a:off x="165" y="0"/>
              <a:ext cx="4456924" cy="68595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861" tIns="60930" rIns="121861" bIns="60930" rtlCol="0" anchor="ctr"/>
            <a:lstStyle/>
            <a:p>
              <a:pPr algn="ctr"/>
              <a:endParaRPr lang="zh-CN" altLang="en-US"/>
            </a:p>
          </p:txBody>
        </p:sp>
        <p:pic>
          <p:nvPicPr>
            <p:cNvPr id="24" name="Picture 2" descr="C:\Users\Administrator\Desktop\Nipic_20180988_20150909113802527000.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3000"/>
                      </a14:imgEffect>
                      <a14:imgEffect>
                        <a14:saturation sat="285000"/>
                      </a14:imgEffect>
                    </a14:imgLayer>
                  </a14:imgProps>
                </a:ext>
                <a:ext uri="{28A0092B-C50C-407E-A947-70E740481C1C}">
                  <a14:useLocalDpi xmlns:a14="http://schemas.microsoft.com/office/drawing/2010/main" val="0"/>
                </a:ext>
              </a:extLst>
            </a:blip>
            <a:srcRect l="22470" r="-7296" b="12677"/>
            <a:stretch>
              <a:fillRect/>
            </a:stretch>
          </p:blipFill>
          <p:spPr bwMode="auto">
            <a:xfrm rot="10800000" flipH="1" flipV="1">
              <a:off x="-416830" y="988137"/>
              <a:ext cx="5290914" cy="58392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组合 73"/>
          <p:cNvGrpSpPr/>
          <p:nvPr/>
        </p:nvGrpSpPr>
        <p:grpSpPr>
          <a:xfrm>
            <a:off x="4311335" y="2539185"/>
            <a:ext cx="7927756" cy="4320403"/>
            <a:chOff x="124" y="142257"/>
            <a:chExt cx="9180388" cy="5001243"/>
          </a:xfrm>
        </p:grpSpPr>
        <p:pic>
          <p:nvPicPr>
            <p:cNvPr id="75" name="Picture 5" descr="C:\Users\Administrator\Desktop\党政机关\素材\长城\矢量长城\线稿长城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840"/>
            <a:stretch>
              <a:fillRect/>
            </a:stretch>
          </p:blipFill>
          <p:spPr bwMode="auto">
            <a:xfrm>
              <a:off x="124" y="142257"/>
              <a:ext cx="9180388" cy="4805757"/>
            </a:xfrm>
            <a:prstGeom prst="rect">
              <a:avLst/>
            </a:prstGeom>
            <a:noFill/>
            <a:extLst>
              <a:ext uri="{909E8E84-426E-40DD-AFC4-6F175D3DCCD1}">
                <a14:hiddenFill xmlns:a14="http://schemas.microsoft.com/office/drawing/2010/main">
                  <a:solidFill>
                    <a:srgbClr val="FFFFFF"/>
                  </a:solidFill>
                </a14:hiddenFill>
              </a:ext>
            </a:extLst>
          </p:spPr>
        </p:pic>
        <p:sp>
          <p:nvSpPr>
            <p:cNvPr id="76" name="矩形 75"/>
            <p:cNvSpPr/>
            <p:nvPr/>
          </p:nvSpPr>
          <p:spPr>
            <a:xfrm>
              <a:off x="124" y="4948014"/>
              <a:ext cx="9180388" cy="195486"/>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标题 4"/>
          <p:cNvSpPr txBox="1"/>
          <p:nvPr/>
        </p:nvSpPr>
        <p:spPr>
          <a:xfrm>
            <a:off x="5692140" y="2973705"/>
            <a:ext cx="5166360" cy="1227455"/>
          </a:xfrm>
          <a:prstGeom prst="rect">
            <a:avLst/>
          </a:prstGeom>
        </p:spPr>
        <p:txBody>
          <a:bodyPr vert="horz" lIns="162441" tIns="81221" rIns="162441" bIns="8122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3200" b="1" dirty="0">
                <a:solidFill>
                  <a:schemeClr val="accent1"/>
                </a:solidFill>
                <a:cs typeface="+mn-ea"/>
                <a:sym typeface="+mn-lt"/>
              </a:rPr>
              <a:t>学习《高校领导干部和教职工违纪违法典型案例》</a:t>
            </a:r>
            <a:endParaRPr lang="zh-CN" altLang="en-US" sz="3200" b="1" dirty="0">
              <a:solidFill>
                <a:schemeClr val="accent1"/>
              </a:solidFill>
              <a:cs typeface="+mn-ea"/>
              <a:sym typeface="+mn-lt"/>
            </a:endParaRPr>
          </a:p>
        </p:txBody>
      </p:sp>
      <p:grpSp>
        <p:nvGrpSpPr>
          <p:cNvPr id="7" name="组合 6"/>
          <p:cNvGrpSpPr/>
          <p:nvPr/>
        </p:nvGrpSpPr>
        <p:grpSpPr>
          <a:xfrm>
            <a:off x="6380218" y="740878"/>
            <a:ext cx="3344214" cy="2232894"/>
            <a:chOff x="4785785" y="593113"/>
            <a:chExt cx="2508487" cy="1674283"/>
          </a:xfrm>
        </p:grpSpPr>
        <p:pic>
          <p:nvPicPr>
            <p:cNvPr id="133" name="Picture 4" descr="C:\Users\Administrator\Desktop\素材\Nipic_2174276_2014031914463401932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785" y="593113"/>
              <a:ext cx="2508487" cy="1674283"/>
            </a:xfrm>
            <a:prstGeom prst="rect">
              <a:avLst/>
            </a:prstGeom>
            <a:noFill/>
            <a:extLst>
              <a:ext uri="{909E8E84-426E-40DD-AFC4-6F175D3DCCD1}">
                <a14:hiddenFill xmlns:a14="http://schemas.microsoft.com/office/drawing/2010/main">
                  <a:solidFill>
                    <a:srgbClr val="FFFFFF"/>
                  </a:solidFill>
                </a14:hiddenFill>
              </a:ext>
            </a:extLst>
          </p:spPr>
        </p:pic>
        <p:sp>
          <p:nvSpPr>
            <p:cNvPr id="100" name="标题 4"/>
            <p:cNvSpPr txBox="1"/>
            <p:nvPr/>
          </p:nvSpPr>
          <p:spPr>
            <a:xfrm>
              <a:off x="5364088" y="675845"/>
              <a:ext cx="1613764" cy="13918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6400" dirty="0">
                  <a:solidFill>
                    <a:schemeClr val="bg1"/>
                  </a:solidFill>
                  <a:latin typeface="Impact" panose="020B0806030902050204" pitchFamily="34" charset="0"/>
                  <a:ea typeface="微软雅黑" panose="020B0503020204020204" pitchFamily="34" charset="-122"/>
                </a:rPr>
                <a:t>    </a:t>
              </a:r>
              <a:r>
                <a:rPr lang="en-US" altLang="zh-CN" sz="6400" dirty="0" smtClean="0">
                  <a:solidFill>
                    <a:schemeClr val="bg1"/>
                  </a:solidFill>
                  <a:latin typeface="Impact" panose="020B0806030902050204" pitchFamily="34" charset="0"/>
                  <a:ea typeface="微软雅黑" panose="020B0503020204020204" pitchFamily="34" charset="-122"/>
                </a:rPr>
                <a:t>02</a:t>
              </a:r>
              <a:endParaRPr lang="zh-CN" altLang="en-US" sz="3700" dirty="0">
                <a:solidFill>
                  <a:schemeClr val="bg1"/>
                </a:solidFill>
                <a:latin typeface="Impact" panose="020B0806030902050204" pitchFamily="34" charset="0"/>
                <a:ea typeface="微软雅黑" panose="020B0503020204020204" pitchFamily="34" charset="-122"/>
              </a:endParaRPr>
            </a:p>
          </p:txBody>
        </p:sp>
      </p:grpSp>
      <p:grpSp>
        <p:nvGrpSpPr>
          <p:cNvPr id="135" name="组合 134"/>
          <p:cNvGrpSpPr/>
          <p:nvPr/>
        </p:nvGrpSpPr>
        <p:grpSpPr>
          <a:xfrm>
            <a:off x="9572195" y="3907746"/>
            <a:ext cx="1640802" cy="1191306"/>
            <a:chOff x="6935916" y="343637"/>
            <a:chExt cx="1713877" cy="1135367"/>
          </a:xfrm>
        </p:grpSpPr>
        <p:pic>
          <p:nvPicPr>
            <p:cNvPr id="136" name="Picture 4" descr="C:\Users\Administrator\Desktop\线稿长城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5916" y="343637"/>
              <a:ext cx="1300628" cy="1135367"/>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4" descr="C:\Users\Administrator\Desktop\线稿长城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900000">
              <a:off x="7896192" y="541316"/>
              <a:ext cx="753601" cy="657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组合 2"/>
          <p:cNvGrpSpPr/>
          <p:nvPr/>
        </p:nvGrpSpPr>
        <p:grpSpPr>
          <a:xfrm>
            <a:off x="877129" y="1063965"/>
            <a:ext cx="2919730" cy="4958117"/>
            <a:chOff x="877129" y="1063965"/>
            <a:chExt cx="2919730" cy="4958117"/>
          </a:xfrm>
        </p:grpSpPr>
        <p:pic>
          <p:nvPicPr>
            <p:cNvPr id="122" name="Picture 7" descr="C:\Users\Administrator\Desktop\党政机关\素材\长城\矢量长城\13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contrast="72000"/>
                      </a14:imgEffect>
                      <a14:imgEffect>
                        <a14:colorTemperature colorTemp="10125"/>
                      </a14:imgEffect>
                    </a14:imgLayer>
                  </a14:imgProps>
                </a:ext>
                <a:ext uri="{28A0092B-C50C-407E-A947-70E740481C1C}">
                  <a14:useLocalDpi xmlns:a14="http://schemas.microsoft.com/office/drawing/2010/main" val="0"/>
                </a:ext>
              </a:extLst>
            </a:blip>
            <a:srcRect/>
            <a:stretch>
              <a:fillRect/>
            </a:stretch>
          </p:blipFill>
          <p:spPr bwMode="auto">
            <a:xfrm>
              <a:off x="1504358" y="5414104"/>
              <a:ext cx="1665810" cy="607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877129" y="1063965"/>
              <a:ext cx="2919730" cy="3234245"/>
              <a:chOff x="877129" y="1063965"/>
              <a:chExt cx="2919730" cy="3234245"/>
            </a:xfrm>
          </p:grpSpPr>
          <p:grpSp>
            <p:nvGrpSpPr>
              <p:cNvPr id="78" name="组合 77"/>
              <p:cNvGrpSpPr/>
              <p:nvPr/>
            </p:nvGrpSpPr>
            <p:grpSpPr>
              <a:xfrm>
                <a:off x="924883" y="2116455"/>
                <a:ext cx="2809220" cy="672596"/>
                <a:chOff x="763823" y="350767"/>
                <a:chExt cx="3175331" cy="504330"/>
              </a:xfrm>
            </p:grpSpPr>
            <p:sp>
              <p:nvSpPr>
                <p:cNvPr id="89" name="TextBox 19"/>
                <p:cNvSpPr txBox="1"/>
                <p:nvPr/>
              </p:nvSpPr>
              <p:spPr>
                <a:xfrm>
                  <a:off x="1106536" y="619703"/>
                  <a:ext cx="2507472" cy="235394"/>
                </a:xfrm>
                <a:prstGeom prst="rect">
                  <a:avLst/>
                </a:prstGeom>
                <a:noFill/>
                <a:ln>
                  <a:noFill/>
                </a:ln>
                <a:effectLst/>
              </p:spPr>
              <p:txBody>
                <a:bodyPr wrap="none" rtlCol="0">
                  <a:spAutoFit/>
                </a:bodyPr>
                <a:lstStyle/>
                <a:p>
                  <a:pPr algn="ctr">
                    <a:lnSpc>
                      <a:spcPct val="120000"/>
                    </a:lnSpc>
                  </a:pPr>
                  <a:r>
                    <a:rPr lang="en-US" altLang="zh-CN" sz="1200" b="1" dirty="0">
                      <a:solidFill>
                        <a:srgbClr val="FDE6D3"/>
                      </a:solidFill>
                      <a:latin typeface="+mj-ea"/>
                      <a:ea typeface="+mj-ea"/>
                      <a:cs typeface="+mn-ea"/>
                      <a:sym typeface="+mn-lt"/>
                    </a:rPr>
                    <a:t>Communist Party of China</a:t>
                  </a:r>
                  <a:endParaRPr lang="zh-CN" altLang="en-US" sz="1200" b="1" dirty="0">
                    <a:solidFill>
                      <a:srgbClr val="FDE6D3"/>
                    </a:solidFill>
                    <a:latin typeface="+mj-ea"/>
                    <a:ea typeface="+mj-ea"/>
                    <a:cs typeface="+mn-ea"/>
                    <a:sym typeface="+mn-lt"/>
                  </a:endParaRPr>
                </a:p>
              </p:txBody>
            </p:sp>
            <p:sp>
              <p:nvSpPr>
                <p:cNvPr id="90" name="TextBox 20"/>
                <p:cNvSpPr txBox="1"/>
                <p:nvPr/>
              </p:nvSpPr>
              <p:spPr>
                <a:xfrm>
                  <a:off x="763823" y="350767"/>
                  <a:ext cx="3175331" cy="332321"/>
                </a:xfrm>
                <a:prstGeom prst="rect">
                  <a:avLst/>
                </a:prstGeom>
                <a:noFill/>
                <a:effectLst/>
              </p:spPr>
              <p:txBody>
                <a:bodyPr wrap="square" rtlCol="0">
                  <a:spAutoFit/>
                </a:bodyPr>
                <a:lstStyle/>
                <a:p>
                  <a:pPr algn="ctr">
                    <a:lnSpc>
                      <a:spcPct val="120000"/>
                    </a:lnSpc>
                  </a:pPr>
                  <a:r>
                    <a:rPr lang="zh-CN" altLang="en-US" sz="1900" b="1" dirty="0">
                      <a:solidFill>
                        <a:srgbClr val="FDE6D3"/>
                      </a:solidFill>
                      <a:cs typeface="+mn-ea"/>
                      <a:sym typeface="+mn-lt"/>
                    </a:rPr>
                    <a:t>中国共产党</a:t>
                  </a:r>
                  <a:endParaRPr lang="en-US" altLang="zh-CN" sz="1900" b="1" dirty="0">
                    <a:solidFill>
                      <a:srgbClr val="FDE6D3"/>
                    </a:solidFill>
                    <a:cs typeface="+mn-ea"/>
                    <a:sym typeface="+mn-lt"/>
                  </a:endParaRPr>
                </a:p>
              </p:txBody>
            </p:sp>
          </p:grpSp>
          <p:pic>
            <p:nvPicPr>
              <p:cNvPr id="123" name="Picture 3" descr="C:\Users\xb\Desktop\53bf653e36a0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2436" y="1063965"/>
                <a:ext cx="953365" cy="845593"/>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8"/>
              <p:cNvSpPr txBox="1"/>
              <p:nvPr/>
            </p:nvSpPr>
            <p:spPr>
              <a:xfrm>
                <a:off x="877129" y="2973410"/>
                <a:ext cx="2919730" cy="1324800"/>
              </a:xfrm>
              <a:prstGeom prst="rect">
                <a:avLst/>
              </a:prstGeom>
              <a:noFill/>
            </p:spPr>
            <p:txBody>
              <a:bodyPr wrap="square" lIns="121891" tIns="60945" rIns="121891" bIns="60945" rtlCol="0">
                <a:spAutoFit/>
              </a:bodyPr>
              <a:lstStyle/>
              <a:p>
                <a:pPr algn="l"/>
                <a:r>
                  <a:rPr lang="zh-CN" altLang="en-US" sz="4000" b="1" dirty="0">
                    <a:solidFill>
                      <a:schemeClr val="bg1"/>
                    </a:solidFill>
                    <a:sym typeface="+mn-ea"/>
                  </a:rPr>
                  <a:t>学习违纪违法典型案例</a:t>
                </a:r>
                <a:endParaRPr lang="zh-CN" altLang="en-US" sz="4000" b="1" dirty="0">
                  <a:solidFill>
                    <a:schemeClr val="bg1"/>
                  </a:solidFill>
                  <a:latin typeface="华康俪金黑W8(P)" pitchFamily="34" charset="-122"/>
                  <a:ea typeface="华康俪金黑W8(P)" pitchFamily="34" charset="-122"/>
                  <a:sym typeface="+mn-ea"/>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ppt_x"/>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1000"/>
                                        <p:tgtEl>
                                          <p:spTgt spid="74"/>
                                        </p:tgtEl>
                                      </p:cBhvr>
                                    </p:animEffect>
                                  </p:childTnLst>
                                </p:cTn>
                              </p:par>
                            </p:childTnLst>
                          </p:cTn>
                        </p:par>
                        <p:par>
                          <p:cTn id="17" fill="hold">
                            <p:stCondLst>
                              <p:cond delay="3000"/>
                            </p:stCondLst>
                            <p:childTnLst>
                              <p:par>
                                <p:cTn id="18" presetID="2" presetClass="entr" presetSubtype="6" fill="hold" nodeType="afterEffect">
                                  <p:stCondLst>
                                    <p:cond delay="0"/>
                                  </p:stCondLst>
                                  <p:childTnLst>
                                    <p:set>
                                      <p:cBhvr>
                                        <p:cTn id="19" dur="1" fill="hold">
                                          <p:stCondLst>
                                            <p:cond delay="0"/>
                                          </p:stCondLst>
                                        </p:cTn>
                                        <p:tgtEl>
                                          <p:spTgt spid="135"/>
                                        </p:tgtEl>
                                        <p:attrNameLst>
                                          <p:attrName>style.visibility</p:attrName>
                                        </p:attrNameLst>
                                      </p:cBhvr>
                                      <p:to>
                                        <p:strVal val="visible"/>
                                      </p:to>
                                    </p:set>
                                    <p:anim calcmode="lin" valueType="num">
                                      <p:cBhvr additive="base">
                                        <p:cTn id="20" dur="1500" fill="hold"/>
                                        <p:tgtEl>
                                          <p:spTgt spid="135"/>
                                        </p:tgtEl>
                                        <p:attrNameLst>
                                          <p:attrName>ppt_x</p:attrName>
                                        </p:attrNameLst>
                                      </p:cBhvr>
                                      <p:tavLst>
                                        <p:tav tm="0">
                                          <p:val>
                                            <p:strVal val="1+#ppt_w/2"/>
                                          </p:val>
                                        </p:tav>
                                        <p:tav tm="100000">
                                          <p:val>
                                            <p:strVal val="#ppt_x"/>
                                          </p:val>
                                        </p:tav>
                                      </p:tavLst>
                                    </p:anim>
                                    <p:anim calcmode="lin" valueType="num">
                                      <p:cBhvr additive="base">
                                        <p:cTn id="21" dur="1500" fill="hold"/>
                                        <p:tgtEl>
                                          <p:spTgt spid="135"/>
                                        </p:tgtEl>
                                        <p:attrNameLst>
                                          <p:attrName>ppt_y</p:attrName>
                                        </p:attrNameLst>
                                      </p:cBhvr>
                                      <p:tavLst>
                                        <p:tav tm="0">
                                          <p:val>
                                            <p:strVal val="1+#ppt_h/2"/>
                                          </p:val>
                                        </p:tav>
                                        <p:tav tm="100000">
                                          <p:val>
                                            <p:strVal val="#ppt_y"/>
                                          </p:val>
                                        </p:tav>
                                      </p:tavLst>
                                    </p:anim>
                                  </p:childTnLst>
                                </p:cTn>
                              </p:par>
                            </p:childTnLst>
                          </p:cTn>
                        </p:par>
                        <p:par>
                          <p:cTn id="22" fill="hold">
                            <p:stCondLst>
                              <p:cond delay="45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5500"/>
                            </p:stCondLst>
                            <p:childTnLst>
                              <p:par>
                                <p:cTn id="29" presetID="42" presetClass="entr" presetSubtype="0"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1000"/>
                                        <p:tgtEl>
                                          <p:spTgt spid="84"/>
                                        </p:tgtEl>
                                      </p:cBhvr>
                                    </p:animEffect>
                                    <p:anim calcmode="lin" valueType="num">
                                      <p:cBhvr>
                                        <p:cTn id="32" dur="1000" fill="hold"/>
                                        <p:tgtEl>
                                          <p:spTgt spid="84"/>
                                        </p:tgtEl>
                                        <p:attrNameLst>
                                          <p:attrName>ppt_x</p:attrName>
                                        </p:attrNameLst>
                                      </p:cBhvr>
                                      <p:tavLst>
                                        <p:tav tm="0">
                                          <p:val>
                                            <p:strVal val="#ppt_x"/>
                                          </p:val>
                                        </p:tav>
                                        <p:tav tm="100000">
                                          <p:val>
                                            <p:strVal val="#ppt_x"/>
                                          </p:val>
                                        </p:tav>
                                      </p:tavLst>
                                    </p:anim>
                                    <p:anim calcmode="lin" valueType="num">
                                      <p:cBhvr>
                                        <p:cTn id="3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Autofit/>
          </a:bodyPr>
          <a:lstStyle/>
          <a:p>
            <a:pPr marL="0" indent="0">
              <a:buNone/>
            </a:pPr>
            <a:r>
              <a:rPr lang="zh-CN" altLang="en-US" sz="2800" b="1" dirty="0">
                <a:solidFill>
                  <a:schemeClr val="accent1"/>
                </a:solidFill>
                <a:latin typeface="微软雅黑" panose="020B0503020204020204" pitchFamily="34" charset="-122"/>
                <a:ea typeface="微软雅黑" panose="020B0503020204020204" pitchFamily="34" charset="-122"/>
              </a:rPr>
              <a:t>总体要求：基础在学   关键在做</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2" name="Picture 3" descr="C:\Users\Administrator\Desktop\党政机关\素材\党徽\Nipic_5916570_20120618220329321399.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0590" y="2781935"/>
            <a:ext cx="2981325" cy="270573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150995" y="2205990"/>
            <a:ext cx="7854950" cy="3857625"/>
          </a:xfrm>
          <a:prstGeom prst="rect">
            <a:avLst/>
          </a:prstGeom>
          <a:noFill/>
        </p:spPr>
        <p:txBody>
          <a:bodyPr wrap="square" rtlCol="0">
            <a:spAutoFit/>
          </a:bodyPr>
          <a:p>
            <a:pPr algn="ctr">
              <a:lnSpc>
                <a:spcPct val="170000"/>
              </a:lnSpc>
            </a:pPr>
            <a:r>
              <a:rPr lang="zh-CN" altLang="en-US">
                <a:gradFill>
                  <a:gsLst>
                    <a:gs pos="0">
                      <a:srgbClr val="E30000"/>
                    </a:gs>
                    <a:gs pos="100000">
                      <a:srgbClr val="760303"/>
                    </a:gs>
                  </a:gsLst>
                  <a:lin scaled="0"/>
                </a:gradFill>
              </a:rPr>
              <a:t>党的二十大报告明确指出，要加强师德师风建设，</a:t>
            </a:r>
            <a:endParaRPr lang="zh-CN" altLang="en-US">
              <a:gradFill>
                <a:gsLst>
                  <a:gs pos="0">
                    <a:srgbClr val="E30000"/>
                  </a:gs>
                  <a:gs pos="100000">
                    <a:srgbClr val="760303"/>
                  </a:gs>
                </a:gsLst>
                <a:lin scaled="0"/>
              </a:gradFill>
            </a:endParaRPr>
          </a:p>
          <a:p>
            <a:pPr algn="ctr">
              <a:lnSpc>
                <a:spcPct val="170000"/>
              </a:lnSpc>
            </a:pPr>
            <a:r>
              <a:rPr lang="zh-CN" altLang="en-US">
                <a:gradFill>
                  <a:gsLst>
                    <a:gs pos="0">
                      <a:srgbClr val="E30000"/>
                    </a:gs>
                    <a:gs pos="100000">
                      <a:srgbClr val="760303"/>
                    </a:gs>
                  </a:gsLst>
                  <a:lin scaled="0"/>
                </a:gradFill>
              </a:rPr>
              <a:t>培养高素质教室队伍，弘扬尊师重教社会风尚。</a:t>
            </a:r>
            <a:endParaRPr lang="zh-CN" altLang="en-US">
              <a:gradFill>
                <a:gsLst>
                  <a:gs pos="0">
                    <a:srgbClr val="E30000"/>
                  </a:gs>
                  <a:gs pos="100000">
                    <a:srgbClr val="760303"/>
                  </a:gs>
                </a:gsLst>
                <a:lin scaled="0"/>
              </a:gradFill>
            </a:endParaRPr>
          </a:p>
          <a:p>
            <a:pPr algn="ctr">
              <a:lnSpc>
                <a:spcPct val="170000"/>
              </a:lnSpc>
            </a:pPr>
            <a:r>
              <a:rPr lang="zh-CN" altLang="en-US">
                <a:gradFill>
                  <a:gsLst>
                    <a:gs pos="0">
                      <a:srgbClr val="E30000"/>
                    </a:gs>
                    <a:gs pos="100000">
                      <a:srgbClr val="760303"/>
                    </a:gs>
                  </a:gsLst>
                  <a:lin scaled="0"/>
                </a:gradFill>
              </a:rPr>
              <a:t>现选取近年来部分高校违纪违法典型案例进行通报剖析，</a:t>
            </a:r>
            <a:endParaRPr lang="zh-CN" altLang="en-US">
              <a:gradFill>
                <a:gsLst>
                  <a:gs pos="0">
                    <a:srgbClr val="E30000"/>
                  </a:gs>
                  <a:gs pos="100000">
                    <a:srgbClr val="760303"/>
                  </a:gs>
                </a:gsLst>
                <a:lin scaled="0"/>
              </a:gradFill>
            </a:endParaRPr>
          </a:p>
          <a:p>
            <a:pPr algn="ctr">
              <a:lnSpc>
                <a:spcPct val="170000"/>
              </a:lnSpc>
            </a:pPr>
            <a:r>
              <a:rPr lang="zh-CN" altLang="en-US">
                <a:gradFill>
                  <a:gsLst>
                    <a:gs pos="0">
                      <a:srgbClr val="E30000"/>
                    </a:gs>
                    <a:gs pos="100000">
                      <a:srgbClr val="760303"/>
                    </a:gs>
                  </a:gsLst>
                  <a:lin scaled="0"/>
                </a:gradFill>
              </a:rPr>
              <a:t>教育引导学校广大党员干部、教职员工以案为鉴、</a:t>
            </a:r>
            <a:endParaRPr lang="zh-CN" altLang="en-US">
              <a:gradFill>
                <a:gsLst>
                  <a:gs pos="0">
                    <a:srgbClr val="E30000"/>
                  </a:gs>
                  <a:gs pos="100000">
                    <a:srgbClr val="760303"/>
                  </a:gs>
                </a:gsLst>
                <a:lin scaled="0"/>
              </a:gradFill>
            </a:endParaRPr>
          </a:p>
          <a:p>
            <a:pPr algn="ctr">
              <a:lnSpc>
                <a:spcPct val="170000"/>
              </a:lnSpc>
            </a:pPr>
            <a:r>
              <a:rPr lang="zh-CN" altLang="en-US">
                <a:gradFill>
                  <a:gsLst>
                    <a:gs pos="0">
                      <a:srgbClr val="E30000"/>
                    </a:gs>
                    <a:gs pos="100000">
                      <a:srgbClr val="760303"/>
                    </a:gs>
                  </a:gsLst>
                  <a:lin scaled="0"/>
                </a:gradFill>
              </a:rPr>
              <a:t>检视自身，筑牢防线、守住底线，</a:t>
            </a:r>
            <a:endParaRPr lang="zh-CN" altLang="en-US">
              <a:gradFill>
                <a:gsLst>
                  <a:gs pos="0">
                    <a:srgbClr val="E30000"/>
                  </a:gs>
                  <a:gs pos="100000">
                    <a:srgbClr val="760303"/>
                  </a:gs>
                </a:gsLst>
                <a:lin scaled="0"/>
              </a:gradFill>
            </a:endParaRPr>
          </a:p>
          <a:p>
            <a:pPr algn="ctr">
              <a:lnSpc>
                <a:spcPct val="170000"/>
              </a:lnSpc>
            </a:pPr>
            <a:r>
              <a:rPr lang="zh-CN" altLang="en-US">
                <a:gradFill>
                  <a:gsLst>
                    <a:gs pos="0">
                      <a:srgbClr val="E30000"/>
                    </a:gs>
                    <a:gs pos="100000">
                      <a:srgbClr val="760303"/>
                    </a:gs>
                  </a:gsLst>
                  <a:lin scaled="0"/>
                </a:gradFill>
              </a:rPr>
              <a:t>共同营造风清气正的政治生态和育人环境。</a:t>
            </a:r>
            <a:endParaRPr lang="zh-CN" altLang="en-US">
              <a:gradFill>
                <a:gsLst>
                  <a:gs pos="0">
                    <a:srgbClr val="E30000"/>
                  </a:gs>
                  <a:gs pos="100000">
                    <a:srgbClr val="760303"/>
                  </a:gs>
                </a:gsLst>
                <a:lin scaled="0"/>
              </a:gra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411721" y="405458"/>
            <a:ext cx="5823159" cy="575867"/>
          </a:xfrm>
        </p:spPr>
        <p:txBody>
          <a:bodyPr>
            <a:noAutofit/>
          </a:bodyPr>
          <a:lstStyle/>
          <a:p>
            <a:pPr marL="0" indent="0">
              <a:buNone/>
            </a:pPr>
            <a:r>
              <a:rPr lang="zh-CN" altLang="en-US" sz="2600" b="1" dirty="0">
                <a:solidFill>
                  <a:schemeClr val="accent1"/>
                </a:solidFill>
                <a:latin typeface="微软雅黑" panose="020B0503020204020204" pitchFamily="34" charset="-122"/>
                <a:ea typeface="微软雅黑" panose="020B0503020204020204" pitchFamily="34" charset="-122"/>
              </a:rPr>
              <a:t>总体要求：带着问题学   针对问题改</a:t>
            </a:r>
            <a:endParaRPr lang="zh-CN" altLang="en-US" sz="2600" b="1" dirty="0">
              <a:solidFill>
                <a:schemeClr val="accent1"/>
              </a:solidFill>
              <a:latin typeface="微软雅黑" panose="020B0503020204020204" pitchFamily="34" charset="-122"/>
              <a:ea typeface="微软雅黑" panose="020B0503020204020204" pitchFamily="34" charset="-122"/>
            </a:endParaRPr>
          </a:p>
        </p:txBody>
      </p:sp>
      <p:sp>
        <p:nvSpPr>
          <p:cNvPr id="64" name="矩形 63"/>
          <p:cNvSpPr/>
          <p:nvPr/>
        </p:nvSpPr>
        <p:spPr>
          <a:xfrm>
            <a:off x="406352" y="1629308"/>
            <a:ext cx="4680036" cy="63312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r>
              <a:rPr lang="zh-CN" altLang="en-US" b="1" dirty="0">
                <a:solidFill>
                  <a:schemeClr val="accent1"/>
                </a:solidFill>
              </a:rPr>
              <a:t>鲜明案例：</a:t>
            </a:r>
            <a:endParaRPr lang="zh-CN" altLang="en-US" b="1" dirty="0">
              <a:solidFill>
                <a:schemeClr val="accent1"/>
              </a:solidFill>
            </a:endParaRPr>
          </a:p>
        </p:txBody>
      </p:sp>
      <p:sp>
        <p:nvSpPr>
          <p:cNvPr id="4" name="文本框 3"/>
          <p:cNvSpPr txBox="1"/>
          <p:nvPr/>
        </p:nvSpPr>
        <p:spPr>
          <a:xfrm>
            <a:off x="694690" y="2421890"/>
            <a:ext cx="11216005" cy="4078605"/>
          </a:xfrm>
          <a:prstGeom prst="rect">
            <a:avLst/>
          </a:prstGeom>
          <a:noFill/>
        </p:spPr>
        <p:txBody>
          <a:bodyPr wrap="square" rtlCol="0">
            <a:spAutoFit/>
          </a:bodyPr>
          <a:p>
            <a:pPr algn="ctr">
              <a:lnSpc>
                <a:spcPct val="120000"/>
              </a:lnSpc>
            </a:pPr>
            <a:r>
              <a:rPr lang="zh-CN" altLang="en-US">
                <a:solidFill>
                  <a:srgbClr val="C00000"/>
                </a:solidFill>
              </a:rPr>
              <a:t>某高校某教学部副主任、党总支委员张某某收受可能影响公正执行公务的礼品礼金。</a:t>
            </a:r>
            <a:endParaRPr lang="zh-CN" altLang="en-US">
              <a:solidFill>
                <a:srgbClr val="C00000"/>
              </a:solidFill>
            </a:endParaRPr>
          </a:p>
          <a:p>
            <a:pPr algn="ctr">
              <a:lnSpc>
                <a:spcPct val="120000"/>
              </a:lnSpc>
            </a:pPr>
            <a:r>
              <a:rPr lang="zh-CN" altLang="en-US">
                <a:solidFill>
                  <a:srgbClr val="C00000"/>
                </a:solidFill>
              </a:rPr>
              <a:t>2015至2016年期间，某高校某教学部副主任、党总支委员张某某</a:t>
            </a:r>
            <a:endParaRPr lang="zh-CN" altLang="en-US">
              <a:solidFill>
                <a:srgbClr val="C00000"/>
              </a:solidFill>
            </a:endParaRPr>
          </a:p>
          <a:p>
            <a:pPr algn="ctr">
              <a:lnSpc>
                <a:spcPct val="120000"/>
              </a:lnSpc>
            </a:pPr>
            <a:r>
              <a:rPr lang="zh-CN" altLang="en-US">
                <a:solidFill>
                  <a:srgbClr val="C00000"/>
                </a:solidFill>
              </a:rPr>
              <a:t>作为直接参与相关特殊类型招生工作教师，</a:t>
            </a:r>
            <a:endParaRPr lang="zh-CN" altLang="en-US">
              <a:solidFill>
                <a:srgbClr val="C00000"/>
              </a:solidFill>
            </a:endParaRPr>
          </a:p>
          <a:p>
            <a:pPr algn="ctr">
              <a:lnSpc>
                <a:spcPct val="120000"/>
              </a:lnSpc>
            </a:pPr>
            <a:r>
              <a:rPr lang="zh-CN" altLang="en-US">
                <a:solidFill>
                  <a:srgbClr val="C00000"/>
                </a:solidFill>
              </a:rPr>
              <a:t>多次以培训考生的方式接受学生家长的礼金礼卡等共计5.8万元。</a:t>
            </a:r>
            <a:endParaRPr lang="zh-CN" altLang="en-US">
              <a:solidFill>
                <a:srgbClr val="C00000"/>
              </a:solidFill>
            </a:endParaRPr>
          </a:p>
          <a:p>
            <a:pPr algn="ctr">
              <a:lnSpc>
                <a:spcPct val="120000"/>
              </a:lnSpc>
            </a:pPr>
            <a:r>
              <a:rPr lang="zh-CN" altLang="en-US">
                <a:solidFill>
                  <a:srgbClr val="C00000"/>
                </a:solidFill>
              </a:rPr>
              <a:t>在调查期间，张某某主动将违纪款退还给学生家长。</a:t>
            </a:r>
            <a:endParaRPr lang="zh-CN" altLang="en-US">
              <a:solidFill>
                <a:srgbClr val="C00000"/>
              </a:solidFill>
            </a:endParaRPr>
          </a:p>
          <a:p>
            <a:pPr algn="ctr">
              <a:lnSpc>
                <a:spcPct val="120000"/>
              </a:lnSpc>
            </a:pPr>
            <a:r>
              <a:rPr lang="zh-CN" altLang="en-US">
                <a:solidFill>
                  <a:srgbClr val="C00000"/>
                </a:solidFill>
              </a:rPr>
              <a:t>张某某收受培训考生钱物与工作中所行使的公权力相冲突，可能影响公正执行公务。</a:t>
            </a:r>
            <a:endParaRPr lang="zh-CN" altLang="en-US">
              <a:solidFill>
                <a:srgbClr val="C00000"/>
              </a:solidFill>
            </a:endParaRPr>
          </a:p>
          <a:p>
            <a:pPr algn="ctr">
              <a:lnSpc>
                <a:spcPct val="120000"/>
              </a:lnSpc>
            </a:pPr>
            <a:r>
              <a:rPr lang="zh-CN" altLang="en-US">
                <a:solidFill>
                  <a:srgbClr val="C00000"/>
                </a:solidFill>
              </a:rPr>
              <a:t>违反教育部有关规定、高校教师职业行为准则和2015年《中国共产党纪律处分条例》之规定。</a:t>
            </a:r>
            <a:endParaRPr lang="zh-CN" altLang="en-US">
              <a:solidFill>
                <a:srgbClr val="C00000"/>
              </a:solidFill>
            </a:endParaRPr>
          </a:p>
          <a:p>
            <a:pPr algn="ctr">
              <a:lnSpc>
                <a:spcPct val="120000"/>
              </a:lnSpc>
            </a:pPr>
            <a:r>
              <a:rPr lang="zh-CN" altLang="en-US">
                <a:solidFill>
                  <a:srgbClr val="C00000"/>
                </a:solidFill>
              </a:rPr>
              <a:t>2019年5月，张某某受到党内警告处分。</a:t>
            </a:r>
            <a:endParaRPr lang="zh-CN" altLang="en-US">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1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411721" y="405458"/>
            <a:ext cx="5823159" cy="575867"/>
          </a:xfrm>
        </p:spPr>
        <p:txBody>
          <a:bodyPr>
            <a:noAutofit/>
          </a:bodyPr>
          <a:lstStyle/>
          <a:p>
            <a:pPr marL="0" indent="0">
              <a:buNone/>
            </a:pPr>
            <a:r>
              <a:rPr lang="zh-CN" altLang="en-US" sz="2600" b="1" dirty="0">
                <a:solidFill>
                  <a:schemeClr val="accent1"/>
                </a:solidFill>
                <a:latin typeface="微软雅黑" panose="020B0503020204020204" pitchFamily="34" charset="-122"/>
                <a:ea typeface="微软雅黑" panose="020B0503020204020204" pitchFamily="34" charset="-122"/>
              </a:rPr>
              <a:t>总体要求：带着问题学   针对问题改</a:t>
            </a:r>
            <a:endParaRPr lang="zh-CN" altLang="en-US" sz="2600" b="1" dirty="0">
              <a:solidFill>
                <a:schemeClr val="accent1"/>
              </a:solidFill>
              <a:latin typeface="微软雅黑" panose="020B0503020204020204" pitchFamily="34" charset="-122"/>
              <a:ea typeface="微软雅黑" panose="020B0503020204020204" pitchFamily="34" charset="-122"/>
            </a:endParaRPr>
          </a:p>
        </p:txBody>
      </p:sp>
      <p:sp>
        <p:nvSpPr>
          <p:cNvPr id="64" name="矩形 63"/>
          <p:cNvSpPr/>
          <p:nvPr/>
        </p:nvSpPr>
        <p:spPr>
          <a:xfrm>
            <a:off x="406352" y="1629308"/>
            <a:ext cx="4680036" cy="63312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r>
              <a:rPr lang="zh-CN" altLang="en-US" b="1" dirty="0">
                <a:solidFill>
                  <a:schemeClr val="accent1"/>
                </a:solidFill>
              </a:rPr>
              <a:t>鲜明案例：</a:t>
            </a:r>
            <a:endParaRPr lang="zh-CN" altLang="en-US" b="1" dirty="0">
              <a:solidFill>
                <a:schemeClr val="accent1"/>
              </a:solidFill>
            </a:endParaRPr>
          </a:p>
        </p:txBody>
      </p:sp>
      <p:sp>
        <p:nvSpPr>
          <p:cNvPr id="4" name="文本框 3"/>
          <p:cNvSpPr txBox="1"/>
          <p:nvPr/>
        </p:nvSpPr>
        <p:spPr>
          <a:xfrm>
            <a:off x="694690" y="2349500"/>
            <a:ext cx="11216005" cy="3969385"/>
          </a:xfrm>
          <a:prstGeom prst="rect">
            <a:avLst/>
          </a:prstGeom>
          <a:noFill/>
        </p:spPr>
        <p:txBody>
          <a:bodyPr wrap="square" rtlCol="0">
            <a:spAutoFit/>
          </a:bodyPr>
          <a:p>
            <a:pPr algn="ctr">
              <a:lnSpc>
                <a:spcPct val="150000"/>
              </a:lnSpc>
            </a:pPr>
            <a:r>
              <a:rPr lang="zh-CN" altLang="en-US">
                <a:solidFill>
                  <a:srgbClr val="C00000"/>
                </a:solidFill>
              </a:rPr>
              <a:t>2022年8月，经认定，长安大学建筑学院教师许某某此前发表的论文《基于生活质量理论的中国农村聚落空间优化模式》，存在抄袭剽窃他人论文和擅自标注他人国家自然科学基金项目问题，第一作者兼通讯作者许某某应对上述问题负责。</a:t>
            </a:r>
            <a:endParaRPr lang="zh-CN" altLang="en-US">
              <a:solidFill>
                <a:srgbClr val="C00000"/>
              </a:solidFill>
            </a:endParaRPr>
          </a:p>
          <a:p>
            <a:pPr algn="ctr">
              <a:lnSpc>
                <a:spcPct val="150000"/>
              </a:lnSpc>
            </a:pPr>
            <a:endParaRPr lang="zh-CN" altLang="en-US">
              <a:solidFill>
                <a:srgbClr val="C00000"/>
              </a:solidFill>
            </a:endParaRPr>
          </a:p>
          <a:p>
            <a:pPr algn="ctr">
              <a:lnSpc>
                <a:spcPct val="150000"/>
              </a:lnSpc>
            </a:pPr>
            <a:r>
              <a:rPr lang="zh-CN" altLang="en-US">
                <a:solidFill>
                  <a:srgbClr val="C00000"/>
                </a:solidFill>
              </a:rPr>
              <a:t>此外，许某某将该论文列入其基金项目申请书中，还应对基金项目申请书中存在虚假信息的客观结果负责。经审定，撤销许某某国家自然科学基金2个项目的已拨资金，取消许某某国家自然科学基金项目申请和参与申请资格3年。</a:t>
            </a:r>
            <a:endParaRPr lang="zh-CN" altLang="en-US">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1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Autofit/>
          </a:bodyPr>
          <a:lstStyle/>
          <a:p>
            <a:pPr marL="0" indent="0">
              <a:buNone/>
            </a:pPr>
            <a:r>
              <a:rPr lang="zh-CN" altLang="en-US" sz="2800" b="1" dirty="0">
                <a:solidFill>
                  <a:schemeClr val="accent1"/>
                </a:solidFill>
                <a:latin typeface="微软雅黑" panose="020B0503020204020204" pitchFamily="34" charset="-122"/>
                <a:ea typeface="微软雅黑" panose="020B0503020204020204" pitchFamily="34" charset="-122"/>
              </a:rPr>
              <a:t>总体要求：</a:t>
            </a:r>
            <a:r>
              <a:rPr lang="zh-CN" altLang="en-US" sz="2800">
                <a:solidFill>
                  <a:schemeClr val="accent1"/>
                </a:solidFill>
                <a:sym typeface="+mn-ea"/>
              </a:rPr>
              <a:t>为党育人</a:t>
            </a:r>
            <a:r>
              <a:rPr lang="en-US" altLang="zh-CN" sz="2800">
                <a:solidFill>
                  <a:schemeClr val="accent1"/>
                </a:solidFill>
                <a:sym typeface="+mn-ea"/>
              </a:rPr>
              <a:t>   </a:t>
            </a:r>
            <a:r>
              <a:rPr lang="zh-CN" altLang="en-US" sz="2800">
                <a:solidFill>
                  <a:schemeClr val="accent1"/>
                </a:solidFill>
                <a:sym typeface="+mn-ea"/>
              </a:rPr>
              <a:t>为国育才</a:t>
            </a:r>
            <a:endParaRPr lang="zh-CN" altLang="en-US" sz="2800" b="1" dirty="0">
              <a:solidFill>
                <a:schemeClr val="accent1"/>
              </a:solidFill>
              <a:latin typeface="微软雅黑" panose="020B0503020204020204" pitchFamily="34" charset="-122"/>
              <a:ea typeface="微软雅黑" panose="020B0503020204020204" pitchFamily="34" charset="-122"/>
              <a:sym typeface="+mn-ea"/>
            </a:endParaRPr>
          </a:p>
        </p:txBody>
      </p:sp>
      <p:pic>
        <p:nvPicPr>
          <p:cNvPr id="32" name="Picture 3" descr="C:\Users\Administrator\Desktop\党政机关\素材\党徽\Nipic_5916570_20120618220329321399.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0590" y="2781935"/>
            <a:ext cx="2981325" cy="270573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079240" y="2519680"/>
            <a:ext cx="7854950" cy="3229610"/>
          </a:xfrm>
          <a:prstGeom prst="rect">
            <a:avLst/>
          </a:prstGeom>
          <a:noFill/>
        </p:spPr>
        <p:txBody>
          <a:bodyPr wrap="square" rtlCol="0">
            <a:spAutoFit/>
          </a:bodyPr>
          <a:p>
            <a:pPr algn="ctr">
              <a:lnSpc>
                <a:spcPct val="170000"/>
              </a:lnSpc>
            </a:pPr>
            <a:r>
              <a:rPr lang="zh-CN" altLang="en-US">
                <a:gradFill>
                  <a:gsLst>
                    <a:gs pos="0">
                      <a:srgbClr val="E30000"/>
                    </a:gs>
                    <a:gs pos="100000">
                      <a:srgbClr val="760303"/>
                    </a:gs>
                  </a:gsLst>
                  <a:lin scaled="0"/>
                </a:gradFill>
              </a:rPr>
              <a:t>全院广大党员干部、教师职工要始终坚持以师生为中心的发展理念：发展依靠师生、服务围绕师生、成果惠及师生，奋力开创学院教育高质量发展的新局面，永葆清正廉洁本色，落实立德树人根本任务，践行“为党育人、为国育才”使命，办好让党放心、让人民满意的高等教育。</a:t>
            </a:r>
            <a:endParaRPr lang="zh-CN" altLang="en-US">
              <a:gradFill>
                <a:gsLst>
                  <a:gs pos="0">
                    <a:srgbClr val="E30000"/>
                  </a:gs>
                  <a:gs pos="100000">
                    <a:srgbClr val="760303"/>
                  </a:gs>
                </a:gsLst>
                <a:lin scaled="0"/>
              </a:gra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458105" y="-6350"/>
            <a:ext cx="5290914" cy="6859588"/>
            <a:chOff x="-416830" y="0"/>
            <a:chExt cx="5290914" cy="6859588"/>
          </a:xfrm>
        </p:grpSpPr>
        <p:sp>
          <p:nvSpPr>
            <p:cNvPr id="23" name="矩形 22"/>
            <p:cNvSpPr/>
            <p:nvPr/>
          </p:nvSpPr>
          <p:spPr>
            <a:xfrm>
              <a:off x="165" y="0"/>
              <a:ext cx="4456924" cy="68595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861" tIns="60930" rIns="121861" bIns="60930" rtlCol="0" anchor="ctr"/>
            <a:lstStyle/>
            <a:p>
              <a:pPr algn="ctr"/>
              <a:endParaRPr lang="zh-CN" altLang="en-US"/>
            </a:p>
          </p:txBody>
        </p:sp>
        <p:pic>
          <p:nvPicPr>
            <p:cNvPr id="24" name="Picture 2" descr="C:\Users\Administrator\Desktop\Nipic_20180988_20150909113802527000.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3000"/>
                      </a14:imgEffect>
                      <a14:imgEffect>
                        <a14:saturation sat="285000"/>
                      </a14:imgEffect>
                    </a14:imgLayer>
                  </a14:imgProps>
                </a:ext>
                <a:ext uri="{28A0092B-C50C-407E-A947-70E740481C1C}">
                  <a14:useLocalDpi xmlns:a14="http://schemas.microsoft.com/office/drawing/2010/main" val="0"/>
                </a:ext>
              </a:extLst>
            </a:blip>
            <a:srcRect l="22470" r="-7296" b="12677"/>
            <a:stretch>
              <a:fillRect/>
            </a:stretch>
          </p:blipFill>
          <p:spPr bwMode="auto">
            <a:xfrm rot="10800000" flipH="1" flipV="1">
              <a:off x="-416830" y="988137"/>
              <a:ext cx="5290914" cy="58392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组合 73"/>
          <p:cNvGrpSpPr/>
          <p:nvPr/>
        </p:nvGrpSpPr>
        <p:grpSpPr>
          <a:xfrm>
            <a:off x="4311335" y="2539185"/>
            <a:ext cx="7927756" cy="4320403"/>
            <a:chOff x="124" y="142257"/>
            <a:chExt cx="9180388" cy="5001243"/>
          </a:xfrm>
        </p:grpSpPr>
        <p:pic>
          <p:nvPicPr>
            <p:cNvPr id="75" name="Picture 5" descr="C:\Users\Administrator\Desktop\党政机关\素材\长城\矢量长城\线稿长城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840"/>
            <a:stretch>
              <a:fillRect/>
            </a:stretch>
          </p:blipFill>
          <p:spPr bwMode="auto">
            <a:xfrm>
              <a:off x="124" y="142257"/>
              <a:ext cx="9180388" cy="4805757"/>
            </a:xfrm>
            <a:prstGeom prst="rect">
              <a:avLst/>
            </a:prstGeom>
            <a:noFill/>
            <a:extLst>
              <a:ext uri="{909E8E84-426E-40DD-AFC4-6F175D3DCCD1}">
                <a14:hiddenFill xmlns:a14="http://schemas.microsoft.com/office/drawing/2010/main">
                  <a:solidFill>
                    <a:srgbClr val="FFFFFF"/>
                  </a:solidFill>
                </a14:hiddenFill>
              </a:ext>
            </a:extLst>
          </p:spPr>
        </p:pic>
        <p:sp>
          <p:nvSpPr>
            <p:cNvPr id="76" name="矩形 75"/>
            <p:cNvSpPr/>
            <p:nvPr/>
          </p:nvSpPr>
          <p:spPr>
            <a:xfrm>
              <a:off x="124" y="4948014"/>
              <a:ext cx="9180388" cy="195486"/>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标题 4"/>
          <p:cNvSpPr txBox="1"/>
          <p:nvPr/>
        </p:nvSpPr>
        <p:spPr>
          <a:xfrm>
            <a:off x="5692140" y="2649855"/>
            <a:ext cx="5166360" cy="1790700"/>
          </a:xfrm>
          <a:prstGeom prst="rect">
            <a:avLst/>
          </a:prstGeom>
        </p:spPr>
        <p:txBody>
          <a:bodyPr vert="horz" lIns="162441" tIns="81221" rIns="162441" bIns="8122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b="1" dirty="0">
                <a:solidFill>
                  <a:schemeClr val="accent1"/>
                </a:solidFill>
                <a:cs typeface="+mn-ea"/>
                <a:sym typeface="+mn-lt"/>
              </a:rPr>
              <a:t>全国科技大会、国家科学技术奖励大会以及两院院士大会</a:t>
            </a:r>
            <a:endParaRPr lang="zh-CN" altLang="en-US" sz="3200" b="1" dirty="0">
              <a:solidFill>
                <a:schemeClr val="accent1"/>
              </a:solidFill>
              <a:cs typeface="+mn-ea"/>
              <a:sym typeface="+mn-lt"/>
            </a:endParaRPr>
          </a:p>
        </p:txBody>
      </p:sp>
      <p:grpSp>
        <p:nvGrpSpPr>
          <p:cNvPr id="7" name="组合 6"/>
          <p:cNvGrpSpPr/>
          <p:nvPr/>
        </p:nvGrpSpPr>
        <p:grpSpPr>
          <a:xfrm>
            <a:off x="6331958" y="367498"/>
            <a:ext cx="3344214" cy="2232894"/>
            <a:chOff x="4785785" y="593113"/>
            <a:chExt cx="2508487" cy="1674283"/>
          </a:xfrm>
        </p:grpSpPr>
        <p:pic>
          <p:nvPicPr>
            <p:cNvPr id="133" name="Picture 4" descr="C:\Users\Administrator\Desktop\素材\Nipic_2174276_2014031914463401932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785" y="593113"/>
              <a:ext cx="2508487" cy="1674283"/>
            </a:xfrm>
            <a:prstGeom prst="rect">
              <a:avLst/>
            </a:prstGeom>
            <a:noFill/>
            <a:extLst>
              <a:ext uri="{909E8E84-426E-40DD-AFC4-6F175D3DCCD1}">
                <a14:hiddenFill xmlns:a14="http://schemas.microsoft.com/office/drawing/2010/main">
                  <a:solidFill>
                    <a:srgbClr val="FFFFFF"/>
                  </a:solidFill>
                </a14:hiddenFill>
              </a:ext>
            </a:extLst>
          </p:spPr>
        </p:pic>
        <p:sp>
          <p:nvSpPr>
            <p:cNvPr id="100" name="标题 4"/>
            <p:cNvSpPr txBox="1"/>
            <p:nvPr/>
          </p:nvSpPr>
          <p:spPr>
            <a:xfrm>
              <a:off x="5364088" y="675845"/>
              <a:ext cx="1613764" cy="13918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6400" dirty="0">
                  <a:solidFill>
                    <a:schemeClr val="bg1"/>
                  </a:solidFill>
                  <a:latin typeface="Impact" panose="020B0806030902050204" pitchFamily="34" charset="0"/>
                  <a:ea typeface="微软雅黑" panose="020B0503020204020204" pitchFamily="34" charset="-122"/>
                </a:rPr>
                <a:t>    </a:t>
              </a:r>
              <a:r>
                <a:rPr lang="en-US" altLang="zh-CN" sz="6400" dirty="0" smtClean="0">
                  <a:solidFill>
                    <a:schemeClr val="bg1"/>
                  </a:solidFill>
                  <a:latin typeface="Impact" panose="020B0806030902050204" pitchFamily="34" charset="0"/>
                  <a:ea typeface="微软雅黑" panose="020B0503020204020204" pitchFamily="34" charset="-122"/>
                </a:rPr>
                <a:t>03</a:t>
              </a:r>
              <a:endParaRPr lang="zh-CN" altLang="en-US" sz="3700" dirty="0">
                <a:solidFill>
                  <a:schemeClr val="bg1"/>
                </a:solidFill>
                <a:latin typeface="Impact" panose="020B0806030902050204" pitchFamily="34" charset="0"/>
                <a:ea typeface="微软雅黑" panose="020B0503020204020204" pitchFamily="34" charset="-122"/>
              </a:endParaRPr>
            </a:p>
          </p:txBody>
        </p:sp>
      </p:grpSp>
      <p:grpSp>
        <p:nvGrpSpPr>
          <p:cNvPr id="135" name="组合 134"/>
          <p:cNvGrpSpPr/>
          <p:nvPr/>
        </p:nvGrpSpPr>
        <p:grpSpPr>
          <a:xfrm>
            <a:off x="9572195" y="3907746"/>
            <a:ext cx="1640802" cy="1191306"/>
            <a:chOff x="6935916" y="343637"/>
            <a:chExt cx="1713877" cy="1135367"/>
          </a:xfrm>
        </p:grpSpPr>
        <p:pic>
          <p:nvPicPr>
            <p:cNvPr id="136" name="Picture 4" descr="C:\Users\Administrator\Desktop\线稿长城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5916" y="343637"/>
              <a:ext cx="1300628" cy="1135367"/>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4" descr="C:\Users\Administrator\Desktop\线稿长城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900000">
              <a:off x="7896192" y="541316"/>
              <a:ext cx="753601" cy="657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组合 2"/>
          <p:cNvGrpSpPr/>
          <p:nvPr/>
        </p:nvGrpSpPr>
        <p:grpSpPr>
          <a:xfrm>
            <a:off x="690439" y="1063965"/>
            <a:ext cx="3278108" cy="4958117"/>
            <a:chOff x="690439" y="1063965"/>
            <a:chExt cx="3278108" cy="4958117"/>
          </a:xfrm>
        </p:grpSpPr>
        <p:pic>
          <p:nvPicPr>
            <p:cNvPr id="122" name="Picture 7" descr="C:\Users\Administrator\Desktop\党政机关\素材\长城\矢量长城\13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contrast="72000"/>
                      </a14:imgEffect>
                      <a14:imgEffect>
                        <a14:colorTemperature colorTemp="10125"/>
                      </a14:imgEffect>
                    </a14:imgLayer>
                  </a14:imgProps>
                </a:ext>
                <a:ext uri="{28A0092B-C50C-407E-A947-70E740481C1C}">
                  <a14:useLocalDpi xmlns:a14="http://schemas.microsoft.com/office/drawing/2010/main" val="0"/>
                </a:ext>
              </a:extLst>
            </a:blip>
            <a:srcRect/>
            <a:stretch>
              <a:fillRect/>
            </a:stretch>
          </p:blipFill>
          <p:spPr bwMode="auto">
            <a:xfrm>
              <a:off x="1504358" y="5414104"/>
              <a:ext cx="1665810" cy="607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90439" y="1063965"/>
              <a:ext cx="3278108" cy="2978682"/>
              <a:chOff x="690439" y="1063965"/>
              <a:chExt cx="3278108" cy="2978682"/>
            </a:xfrm>
          </p:grpSpPr>
          <p:grpSp>
            <p:nvGrpSpPr>
              <p:cNvPr id="78" name="组合 77"/>
              <p:cNvGrpSpPr/>
              <p:nvPr/>
            </p:nvGrpSpPr>
            <p:grpSpPr>
              <a:xfrm>
                <a:off x="924883" y="2116455"/>
                <a:ext cx="2809220" cy="672596"/>
                <a:chOff x="763823" y="350767"/>
                <a:chExt cx="3175331" cy="504330"/>
              </a:xfrm>
            </p:grpSpPr>
            <p:sp>
              <p:nvSpPr>
                <p:cNvPr id="89" name="TextBox 19"/>
                <p:cNvSpPr txBox="1"/>
                <p:nvPr/>
              </p:nvSpPr>
              <p:spPr>
                <a:xfrm>
                  <a:off x="1106536" y="619703"/>
                  <a:ext cx="2507472" cy="235394"/>
                </a:xfrm>
                <a:prstGeom prst="rect">
                  <a:avLst/>
                </a:prstGeom>
                <a:noFill/>
                <a:ln>
                  <a:noFill/>
                </a:ln>
                <a:effectLst/>
              </p:spPr>
              <p:txBody>
                <a:bodyPr wrap="none" rtlCol="0">
                  <a:spAutoFit/>
                </a:bodyPr>
                <a:lstStyle/>
                <a:p>
                  <a:pPr algn="ctr">
                    <a:lnSpc>
                      <a:spcPct val="120000"/>
                    </a:lnSpc>
                  </a:pPr>
                  <a:r>
                    <a:rPr lang="en-US" altLang="zh-CN" sz="1200" b="1" dirty="0">
                      <a:solidFill>
                        <a:srgbClr val="FDE6D3"/>
                      </a:solidFill>
                      <a:latin typeface="+mj-ea"/>
                      <a:ea typeface="+mj-ea"/>
                      <a:cs typeface="+mn-ea"/>
                      <a:sym typeface="+mn-lt"/>
                    </a:rPr>
                    <a:t>Communist Party of China</a:t>
                  </a:r>
                  <a:endParaRPr lang="zh-CN" altLang="en-US" sz="1200" b="1" dirty="0">
                    <a:solidFill>
                      <a:srgbClr val="FDE6D3"/>
                    </a:solidFill>
                    <a:latin typeface="+mj-ea"/>
                    <a:ea typeface="+mj-ea"/>
                    <a:cs typeface="+mn-ea"/>
                    <a:sym typeface="+mn-lt"/>
                  </a:endParaRPr>
                </a:p>
              </p:txBody>
            </p:sp>
            <p:sp>
              <p:nvSpPr>
                <p:cNvPr id="90" name="TextBox 20"/>
                <p:cNvSpPr txBox="1"/>
                <p:nvPr/>
              </p:nvSpPr>
              <p:spPr>
                <a:xfrm>
                  <a:off x="763823" y="350767"/>
                  <a:ext cx="3175331" cy="332321"/>
                </a:xfrm>
                <a:prstGeom prst="rect">
                  <a:avLst/>
                </a:prstGeom>
                <a:noFill/>
                <a:effectLst/>
              </p:spPr>
              <p:txBody>
                <a:bodyPr wrap="square" rtlCol="0">
                  <a:spAutoFit/>
                </a:bodyPr>
                <a:lstStyle/>
                <a:p>
                  <a:pPr algn="ctr">
                    <a:lnSpc>
                      <a:spcPct val="120000"/>
                    </a:lnSpc>
                  </a:pPr>
                  <a:r>
                    <a:rPr lang="zh-CN" altLang="en-US" sz="1900" b="1" dirty="0">
                      <a:solidFill>
                        <a:srgbClr val="FDE6D3"/>
                      </a:solidFill>
                      <a:cs typeface="+mn-ea"/>
                      <a:sym typeface="+mn-lt"/>
                    </a:rPr>
                    <a:t>中国共产党</a:t>
                  </a:r>
                  <a:endParaRPr lang="en-US" altLang="zh-CN" sz="1900" b="1" dirty="0">
                    <a:solidFill>
                      <a:srgbClr val="FDE6D3"/>
                    </a:solidFill>
                    <a:cs typeface="+mn-ea"/>
                    <a:sym typeface="+mn-lt"/>
                  </a:endParaRPr>
                </a:p>
              </p:txBody>
            </p:sp>
          </p:grpSp>
          <p:pic>
            <p:nvPicPr>
              <p:cNvPr id="123" name="Picture 3" descr="C:\Users\xb\Desktop\53bf653e36a0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2436" y="1063965"/>
                <a:ext cx="953365" cy="845593"/>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8"/>
              <p:cNvSpPr txBox="1"/>
              <p:nvPr/>
            </p:nvSpPr>
            <p:spPr>
              <a:xfrm>
                <a:off x="690439" y="2826215"/>
                <a:ext cx="3278108" cy="1216432"/>
              </a:xfrm>
              <a:prstGeom prst="rect">
                <a:avLst/>
              </a:prstGeom>
              <a:noFill/>
            </p:spPr>
            <p:txBody>
              <a:bodyPr wrap="square" lIns="121891" tIns="60945" rIns="121891" bIns="60945" rtlCol="0">
                <a:spAutoFit/>
              </a:bodyPr>
              <a:lstStyle/>
              <a:p>
                <a:pPr algn="ctr"/>
                <a:r>
                  <a:rPr lang="zh-CN" altLang="en-US" sz="4000" b="1" dirty="0">
                    <a:solidFill>
                      <a:schemeClr val="bg1"/>
                    </a:solidFill>
                    <a:sym typeface="+mn-ea"/>
                  </a:rPr>
                  <a:t>学习两院院士大会</a:t>
                </a:r>
                <a:endParaRPr lang="zh-CN" altLang="en-US" sz="4000" b="1" dirty="0">
                  <a:solidFill>
                    <a:schemeClr val="bg1"/>
                  </a:solidFill>
                  <a:latin typeface="华康俪金黑W8(P)" pitchFamily="34" charset="-122"/>
                  <a:ea typeface="华康俪金黑W8(P)" pitchFamily="34" charset="-122"/>
                  <a:sym typeface="+mn-ea"/>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ppt_x"/>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1000"/>
                                        <p:tgtEl>
                                          <p:spTgt spid="74"/>
                                        </p:tgtEl>
                                      </p:cBhvr>
                                    </p:animEffect>
                                  </p:childTnLst>
                                </p:cTn>
                              </p:par>
                            </p:childTnLst>
                          </p:cTn>
                        </p:par>
                        <p:par>
                          <p:cTn id="17" fill="hold">
                            <p:stCondLst>
                              <p:cond delay="3000"/>
                            </p:stCondLst>
                            <p:childTnLst>
                              <p:par>
                                <p:cTn id="18" presetID="2" presetClass="entr" presetSubtype="6" fill="hold" nodeType="afterEffect">
                                  <p:stCondLst>
                                    <p:cond delay="0"/>
                                  </p:stCondLst>
                                  <p:childTnLst>
                                    <p:set>
                                      <p:cBhvr>
                                        <p:cTn id="19" dur="1" fill="hold">
                                          <p:stCondLst>
                                            <p:cond delay="0"/>
                                          </p:stCondLst>
                                        </p:cTn>
                                        <p:tgtEl>
                                          <p:spTgt spid="135"/>
                                        </p:tgtEl>
                                        <p:attrNameLst>
                                          <p:attrName>style.visibility</p:attrName>
                                        </p:attrNameLst>
                                      </p:cBhvr>
                                      <p:to>
                                        <p:strVal val="visible"/>
                                      </p:to>
                                    </p:set>
                                    <p:anim calcmode="lin" valueType="num">
                                      <p:cBhvr additive="base">
                                        <p:cTn id="20" dur="1500" fill="hold"/>
                                        <p:tgtEl>
                                          <p:spTgt spid="135"/>
                                        </p:tgtEl>
                                        <p:attrNameLst>
                                          <p:attrName>ppt_x</p:attrName>
                                        </p:attrNameLst>
                                      </p:cBhvr>
                                      <p:tavLst>
                                        <p:tav tm="0">
                                          <p:val>
                                            <p:strVal val="1+#ppt_w/2"/>
                                          </p:val>
                                        </p:tav>
                                        <p:tav tm="100000">
                                          <p:val>
                                            <p:strVal val="#ppt_x"/>
                                          </p:val>
                                        </p:tav>
                                      </p:tavLst>
                                    </p:anim>
                                    <p:anim calcmode="lin" valueType="num">
                                      <p:cBhvr additive="base">
                                        <p:cTn id="21" dur="1500" fill="hold"/>
                                        <p:tgtEl>
                                          <p:spTgt spid="135"/>
                                        </p:tgtEl>
                                        <p:attrNameLst>
                                          <p:attrName>ppt_y</p:attrName>
                                        </p:attrNameLst>
                                      </p:cBhvr>
                                      <p:tavLst>
                                        <p:tav tm="0">
                                          <p:val>
                                            <p:strVal val="1+#ppt_h/2"/>
                                          </p:val>
                                        </p:tav>
                                        <p:tav tm="100000">
                                          <p:val>
                                            <p:strVal val="#ppt_y"/>
                                          </p:val>
                                        </p:tav>
                                      </p:tavLst>
                                    </p:anim>
                                  </p:childTnLst>
                                </p:cTn>
                              </p:par>
                            </p:childTnLst>
                          </p:cTn>
                        </p:par>
                        <p:par>
                          <p:cTn id="22" fill="hold">
                            <p:stCondLst>
                              <p:cond delay="45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5500"/>
                            </p:stCondLst>
                            <p:childTnLst>
                              <p:par>
                                <p:cTn id="29" presetID="42" presetClass="entr" presetSubtype="0"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1000"/>
                                        <p:tgtEl>
                                          <p:spTgt spid="84"/>
                                        </p:tgtEl>
                                      </p:cBhvr>
                                    </p:animEffect>
                                    <p:anim calcmode="lin" valueType="num">
                                      <p:cBhvr>
                                        <p:cTn id="32" dur="1000" fill="hold"/>
                                        <p:tgtEl>
                                          <p:spTgt spid="84"/>
                                        </p:tgtEl>
                                        <p:attrNameLst>
                                          <p:attrName>ppt_x</p:attrName>
                                        </p:attrNameLst>
                                      </p:cBhvr>
                                      <p:tavLst>
                                        <p:tav tm="0">
                                          <p:val>
                                            <p:strVal val="#ppt_x"/>
                                          </p:val>
                                        </p:tav>
                                        <p:tav tm="100000">
                                          <p:val>
                                            <p:strVal val="#ppt_x"/>
                                          </p:val>
                                        </p:tav>
                                      </p:tavLst>
                                    </p:anim>
                                    <p:anim calcmode="lin" valueType="num">
                                      <p:cBhvr>
                                        <p:cTn id="3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tags/tag1.xml><?xml version="1.0" encoding="utf-8"?>
<p:tagLst xmlns:p="http://schemas.openxmlformats.org/presentationml/2006/main">
  <p:tag name="ISPRING_ULTRA_SCORM_COURSE_ID" val="C59778E3-0D3A-424A-88B7-959005D03E54"/>
  <p:tag name="ISPRING_ULTRA_SCORM_SLIDE_COUNT" val="7"/>
  <p:tag name="ISPRING_SCORM_RATE_SLIDES" val="1"/>
  <p:tag name="ISPRINGONLINEFOLDERID" val="0"/>
  <p:tag name="ISPRINGONLINEFOLDERPATH" val="Content List"/>
  <p:tag name="ISPRINGCLOUDFOLDERID" val="0"/>
  <p:tag name="ISPRINGCLOUDFOLDERPATH" val="Repository"/>
  <p:tag name="ISPRING_PLAYERS_CUSTOMIZATION" val="UEsDBBQAAgAIAJpWWE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CaVlh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JpWWE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mlZY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mlZY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mlZY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mlZYSLO/s1BtAAAAcgAAABwAAAB1bml2ZXJzYWwvbG9jYWxfc2V0dGluZ3MueG1sDcw9DoMwDEDhnVNYnsrQv42BwMZYVSo9gBUshOTYKLGqcnuyveHT68d/EvhxLptpwOftgcAabdl0Dfidp2uHUJx0ITHlgGoI49D0YpHkw+4VFtiFDs4zpxrOL0pVvjMXVievZ7hE248W70NzAl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CaVlhIJdAvvcMIAAAPPgAAKQAAAHVuaXZlcnNhbC9za2luX2N1c3RvbWl6YXRpb25fc2V0dGluZ3MueG1s7Rtrb6vI9fv9FSNXK22lKn7gVypfVxjGCboO9hqS3NuqsrCZxCjAeGHse73yh/01+8P6S3pmgBgc24EkVdUKk0ThzHnNec3jJL3wyfGVdcio5/xmMYf6BmHM8R/D/ieEegvq0mASkJCwsLqH3Du+Tb9r/gPlMICGzPJtK7AVPhr2a2goPqjbkbtqF96ag2YDdZq4gbtIxS0Fxi4l9VJSYExt1JVe9YBFxDcgC+Kz41x71czoSwLND0nANN8mP/pSFjs9lJ3BVWDZDuCF/XaTP7tE6k5t8gc1661OC+8asiRJbaS01Lpa23U6lx25jnCt2apJu0G3ITUkVG+16pftXb3TaEnwNrxsA5cmvmyjZqfZbKi7Bm4ANZLlgdpQdh3psl6XQRruXiq74XDQqdVQvV6Xmuqu1ZaGgxoCbAl4yFKXG1BSpYHU3skDud6V0FAZDobNHVZxW2mhbgO3a7VdczCQarW9cfezS5trD809ncScrzA86oKjozy2qkeCq7dYBwEgm8RbuRYjyLc88rkiYtJnImLRzwu62v65EgeoCOYEPdErC42AAObM+oYDUIIUug5CEjPrVcVQgicUS2dGGo4c+3NlvmaM+hcL6jPQ68KngWe5lf6fouCJp5aHkm5IUITuwVqQvbiO+OQli2VBQMNzjmhBvZXlb0f0kV7MrcXTY0DXvp1LzeV2RQLX8Z8Au3bZUfBZQa4TMo0RL6Mf7vInP9kKgiMkXL025k8uSteaEzeRWBOfAnR7ka9b5IB044QOE6RynT/nSFfWI8k6oCvz5zyND1KyXuvw53UiRn4wQJd4/jfOorvWlgRZIVG9PEtFV+tV0XhaBfSRGztL97qjn+lcCuXHf+Qa1viTi4hPkAvM5aXYbGL+6gFi/HpYS3oeSAHnpotLDBIsJ4OZMr6ZyPq32Wh8NZ4NtKtKX4myEvG0/LnR7v6ot9pQuWK6nJyMG3k0yvJCglmrlo+Xbk7HoxkwxKOZjr+alT7/WZh0fGuONB1X+vEvhRlMpviu0uc/85DeTqdYN2fGSFPxTDNm+tgUdhlhE6uV/je6RktrQxCjaOOQ74gtCYLy7AQEha5jiwFesh1/TXLIU8c3sqbPptgwp5piamO90jdoEGz/Ijhba7aE4FlaIbKd0Jq7xBZiIUTE+Cq93MEXWzqAST3L8S/ySJ/K95p+NTPH45Exw7qaQCp97NtIDSwuqTijqWzgKfAILFjI30Y+E9EnOCDZdQszudaurkfwbXJFrp3HpQvf7A3aTDC4ZEL8HIQQOHgKUWcY9+Opym0IApGFVlYYfqeBnQmatOty8NZ0ZQyhqZgp/iZnk/AGxzv+AkKHLFgOfjfYMOQrPBuMv0KMQ26OCxKNv0BKfilI9A0bkEPYyEGmy3falcwzgqdhkiBJDi4sHu/uFlmLBdBxa24cug4Bwi0MaSKyMbwoLMnAv9yCIzV5dCLbI8ZgbPH26GwIqBLYsMzlkAVlSMEqj65fbrW/z4ayNsLqDMJNHd/PTFEluVDP2iKfMmTZG8tfEDQnC2sNmbCFMduxxRj3vFDh17XzG7JYXH9+ikuXruKvP71BpUzBO6IZbJhBGGxTVuw16dxs8QzeqAiP9ZNa5DHAm1UwFKzLU238MS4KHW/tRlX6Ixz1rFxRZ72qx/vtld9t/wFljKgEDzSoaAOHFiLCsBLzJQcWT7cQoaYPQVx88oSCz4+ohRjo45iHTtE72NyB5TKK3IFFi7G4xwNDM2GzdU/m/PSRg1jkauS14/7mZ0SXwAn9OVXn5IHCfskl1ibayMDaJdyfx8uprVJmaTE1cwSK68DzMQoq4Oo6Hj9D5WN7e4MTU0SrQWY+93Tt2iK7XedJrAhg57VHXu7DHgLqCahrhUlcR4vS396pSDTFaSR3UmwD8ZyguX2Vys93eczA8lS5nimyrmB+ouD57Oang+zgNhmZxmwkDzgHSBPPYoslrMIP/JyXn1d0IlDxUAZ+8eQNYgWL5b9+/yM/mwN9IiiKoX8tygeSn1dN/MzvHzplJPxnDj6mPMiSipechPGBKiHNf74yNQjQDzmyWNGy5FGPX3HlEg0pELtRNk1Zub6BLDFEUtB1AHvBgkxu5OkXKHxir1/p31jBExROk1K3KCNheR6brLAO+yPumrmOTwqSv3sl4pM3tclMVlVx9occdZ3FU7T82nCAia/5kEsfi/BTrmUdqvMBS2I7rDhPsbglVQtKQvS+Lwibo2vdM2B/oeJaUMNZ5n7GZwF1J/xm6+VVLiDwizgI4z4L+JE+eUtjhEv6PfZdjJWGHGJOQIUJ3yv2Hyw3jJH3wEP0Kc8dO40bQw4R76gL64ISTSeNnx04JFOUgbj6TVM8w17oDueseGg/0RTwEF8nP9gL/BTwEN/gi8oYDnYvdTocSpMm93EDK0jDU86LGR3xHiARX9SpWMXkLYvDVRjxi9kwNZMYkMX0qE36YnU0HY/ECc1haY2rJ1Tu+c8bmBtOM9+KeYe88ZAZ2Adw9XwE95jDXHI6vMU8IAnTthbvnwqZsRc1EA6NEUER267I5wocRazFktf6sIJiHp8r3JxRk+YU3SqpaLygpSiFNudJPVHRRUEvJNLndbyYKBrl+3miXvWFnXrVcx7qxWxPO9Bfe3MSYIgBB+pc7KEsMI2+TC7D7sSe9IDuxGiaAVsCbx9OSUkmpACZwBIbqyRbopf0OOwumeOSDXFjnBQgZZzz8++FkB3ng1tmI/LA0uEdQwpnQVzs9rGYLYIp+EkqcSbLFP7sSMGkY9Y8FLM/Uq2S9Scl7MiSlBRqHu/pGk3ZgdurR2QB7inz96rplRaK1JFO69n265FWbtl9LbuvZfe17L7+z3RfP5Xt17L9WrZfy/Zr2X4t269l+7Vsv5bt17L9WrZfy/Zr2X4t269l+7Vsv5bt1w9uv56/7D7ov6Zu7z+6/bpnXXZfz/iubL6Wzdey+Vo2X/9vm69n/xzov9d7PYQBKfA7+T/f/wZQSwMEFAACAAgAm1ZYSEpyykhxDQAAJyIAABcAAAB1bml2ZXJzYWwvdW5pdmVyc2FsLnBuZ+2aaVRTWbaAr+UE4oDtK9FiarUFqwQZIgQkJIUyaBWCNQgyGEAmRUgICEiAYEG1iAMp4QnBAFlVdmPXC3MwIYEQFWUwCSmaClMCQRkihBDDJQmBBDqBqlq9Vv/rn2/lxx3O+e45d++zz95n37tO4YUAv107PtkBAMCuc2e9vwaALf4AsBljtE1Xs3razk932ZT6td9poK7XYkZX2BLvdd4LABrxJpqorbqycfLZkFQA2N2hPzZ1of8RAwCH2s55e317EykdPX/PLmP01luwXAPgAFqeCebIcOH7L7Zu9Tn6lxN/2XH6gtHsZz/deWdzJ3L/Z1+ZHj5k6u3v2ncrsulep9m0HAr/WCJU877kVZzrXQzfaub5lPx/rWRGVsDg6EUXVUB6BxHdnrkwS66vatMssJ8is+U+OnluPWlW4K8d6vdWdgheTPJyV8GUOH11a+RIt2vFtpLBiNwc90O6mueXnR9MniS0KQbC2Ma6MjD/07Wjqmm3Sv7Z9eevhvYwRWurKvZDPczoay7OIu9dvy2P/Eh3Mc3Tt/rcyEZfd4igP39vAAZgAAZgAAZgAAZgAAZgAAZgAAZgAAZgAAZgAP+/wSsmSytF2+pvNfj/ttvgHTboNnlnD4QHS12YLAmsgimHom1Jak681SmwZVrOnajoag3drf9rWapVziWELVAJXQjc4hNry2auR38vTKAhC9rtp+WiSde1Fy8mnw0iPdQvzdobshv2kDPbwJZg9mYAeD764c3xelhzxHJEVyLY21RbmomupicJwDIn3kxs6dqF7dtLnpJwWDVgna5vknoZoXm7J7C2ky+Gq+glZRE4teXg2mww65S6E9qOmfUQqXs9OlNTkTff/pU2qA3MXe5f6ZSSyspRCBS6ipLEYGmmHFQPBHWsORA7cH3SS9jl0++5ujQhPiFOk365mr8U+AYZAwAWV9q9EZ2XmtRKGosZPs8sj3ORORHESi/ZMUyyI73WJcFKlZBZF+0KE6naVZWo7+s6B4/gYQtFEhsqR0HBwOEfvttTgUw/heqsWTE+SulFqHsC2y3P23yRyHu99EsB/Ebc3GP1dMp05QwVAzIIRk4TVJIKrKtBHtnzDt5LRJWmoXKRbAgOIcpP6c+q5iYJ7u0EblE4ZomBMPmrBcqkU4j9ylhCVbQzT56vcVaMRzZhL9Be62RKcHWM70g7Eb/5hgt3LDGx3jUuHp+n9Z0VDsSi8BKioh2/h5Lx2rtYTf8q6t0QLBgEveuk7oI8tutomxXVs8jm8znVtsy1FRHr/gkiBXkkmIkPuS0Vg9XE2DEkD/qx/9gDz35UgoMzAKBYw8czFQcXhmpKc9AuvMZyMfbZXPAhQnhf+vuXsZu7EpNlUCzvyp6SDB7MNmfexo4Te2ZA0ybVOn0VbbJ/nxX1WqcSSzjQx/SZFok9afFM3zqsNQi2BTg8RpnYrkismjOiec3EIb3qAnRvUuOy5ub9IDaL9lg8xEl/kX+KVBiZcl7QKUkQjmXns9Zu58a6/pPGPNCSSRajTGwebAdTn3QMVYsSafTHqz/9GaMzOEOFGZ45gc0ebMQixr7n52wGkjO4bw92ZY8Vh9bmM/mwrqu7uSH2az9uKbk+4ooMnlAyXjCg5j0QpF1mRm1Vq8qZUIPKNbIpozHQuqlfFw3vmXmTYDlXO+0eBD4tCZaMm+b1uCSZ15MxRHfOu5prNqUc+pEgcd14HDfKZeXsM0RBTzjLMh2iFDsOE2doZ0I703EP6ajWWm6m2NFd5pIyutIyd0Pvll2TdHFVGC4OFkdWNOhUJniuaUC2IjlEFuI4kzyMGWwMrZIw/B3LD6QMkK5XPvggjSESUd0pkDjPQLehKmLmCeoxZ68rVWXGoWG/jnz0JhwVFYXgCXvh3v5/G+L1X23M6Ls++ZnKqZ59xordsd8fp6SQ7OsRsoyXs+2bgJYs1HL9SXhNkOSKzrROrfMR/f/jX3fNFU7b1UdZTL7DTT8WcPlGFsyNUif+oaxxa3GS0PtuknCO33iZhZiR7P+GOqPkje6HTi/TYQ6+HLCdgQtXwKddaUap5V0pyGZ6HX9Fbgd+KcXnaibKZVpKnTV5ZRswPk/vJZlWOczPtoq084IJcSqIEwbiFkpK0DiQaBuxMjJ4oq1SrpXlrkkFBJ3L3KfXHoSWWWY85DOGwripDzPtKPdXJNQuN7bTWtUUIbeesxSSC4I4zyL6KB1H3aQEf7048Hr6lBiy1/+WOQ2LqOM4vISKssE1kVqmYTawwkNGoQCQwa5ovaIIkTf1fkK96kgK4X2CzJa/NkHHt1tUyAXisXlj8ClCO7O4bO9rceUZXBkEhseYK/uuHO5cZUhNeHzHCVsbriO7zV72quQgVYEZc1RB+8P5F3nxhwkAFKXACSugNxjaqTfrY+2BxM78fUr86gynIekV3vioToHIJtEdUot8WVJPQrL+WnRQSftGH9UDnw7LmE5gr2NfDEIaWzvQo4sB9xI77ETpoyEvYsxZTVwI27MvxsR31xnBsid69PLrNtcgySQszzh5IkjWxc3scMWl0ZvWJ2/RdnkwJu595zJ1sEvTtsNmwoy19HpGEeZNeNv2YDWp/l6OxfA7zuyFSval2hKda5gN7xE4Rxwl3E/yRPVnWBYRd9iAIzoEGtk8fxDGtIaKdwmW+L+rFETau8elI3GId3tl6HT33F6nCZX5IuUF4hQ33YMcZW1MZX5NBUmJXj8WzIQPJFTqPIjevZNSAw7FqePwP1DyzhX44u3/xG0QRcfKqvN6Nt4jXuqwXk1eqEXnSBa3NkIHuS182HOP2jE8EbydpJlNiU0TAYDQksy7U3Dq+lDAJUbSL+jG6NvGxqmrxcNIoag3HGG+mrXC9KP+4lwGke1M7X7junqBnNak86/DEM7EWGlWKVgT2RTR68R+xqrV/uimC8GoIwSNXwG7qLWIv1Djv7PcTGILlxeW1GdPHbeNWFselIHvn+CrsueirT0qfd2+u/cf4uA9lUMLqe8OxQ3Jopp8vuNSvVjST5te53d+d/DEyHsRaWeah8XT3HPTpr8LkshurMyIXfXsoKKouTJxWPmQc8d+olKMHk6UqLy2l2Qm1Qz0ZG4pWZJErGEXfg7MmT15l2OisAv0VPw6cxIi5VAY9uOsdXufeSqIqKuZNwdutU4Mx5Mu4wJgr3aKk2qghPvSC49XH1WwExdlqm/dJY6P2KEbZi6PCivSWh2GWPzJP473+GDcSM6xkd1+I8JvHcsHOxMqK/wcC4fzJykk7ZxzcQ2nGcKbpd5aC2VaB1NPsXatYAQsGvvRemSlwdSTJWze3TKXjkxzCTmyyTIA0rF/b9wly+J+wZjSrvzHrJ8tEn7zntva6CrpeNJVx2GHibi87hpSiFk0riqTOlU11DyqbCmMdK4v5C+33IlsAl+aOFRYJfQfS3mIz548YotYleMDcapWEYatGd+OcPNcvEvhOrTwV6ZMyaqJkGmzyaDa4AkeA7cxDFMPoGMtC+e+6Ur8B8nsxDQo9+9nxUA2RdaJTr/RZJdqs/eZUiU0QvJFsqJRbw2whQGf/qWCjhN4xHSi2Rcg3JoSNb1gPJEGEfAFaYJlJgo2wrkehdxHVmD2voiJD9BFF7trpuW2qjJduvGzmj6hzzpI2fJ7EeGoH8APYT4fzdOwLIsrChyMp/maGFFMxoi1AZfW4w7vSwdms6bt5txG4G3MWlWLyyTvnMcokQvIS/a8sS6duv1omsopZsclaIOYoT1JyeIV6NKiDP8uacOOLUK0Auf+alZ7c1+QapcuwVrkQHh2CIgVhY/VB0hOFW55ZgrbYvciRvzQz4ru8P19/jbl+xvWuqEr65d/CNv6h3BtxhsRGfuu0LaUZI7n/77OBWPqsMd6fR2H9/rPV1/88ziOrGIf0s02YsPGojiIzJKGiiH0pCBJpF4H7NSj4NL1lbF39ocK9/hz0IYsq30Fk0IU+fPn2iBZ2Zk287Vz3JwN+yT1Rv3bQn/AUyVMZU8h/jeyCZJrdTPtn4OkNY0YjQ7n8SwRtjmVCIc2kZFYeel3sYssw5m21n+TWJGMgOdyLBSOh+8MYrfrUwZYtzQvP78nabRyxlkE1zkuCz7qlmhK7/ZDLPeVyHJkWewHGCsUS81Fj+3d3iLSB/gp3SSCMo9PCpXCLn1ci+Q83ETmFXdd6R1uDN3ICxsJ4pvPhMFp+rwwdr7p0Qyok7DnCR7O2Hnk+G++mDt94CVxKTABBXpZ6AXDeCjB8vA4ooqgaqYXOny1Z7cNTe6T3n03S8EPDuTFLvzdIefawbOu/+7QulTbygr0ETj5lrBRoNX1k49jGRtNJ6rbP203DlYrMz/qruDF7PYhsDuL63EK8tOCzzhujVsAYFzZcl5AKcO8d5Vdjlg9E/4pQfgxD74y1zOBR+CWxbdV04yDtMfbda9o0W7Zp999YOqv/xg47bhJd76TlavLB8uO/LFHQedwuXZ++u8EoU//F/PaFdEasmiLvvW96kdCDzUv0mG9k7X5y84d1xzL3+ptlnL6j10QbZb+cUuDrNW0hYEwtH28viM33/7T1YUatJu7GlHezmF+sstLv/MDOOcT4F13OjLvX1BLAwQUAAIACACbVlhIle6RfksAAABrAAAAGwAAAHVuaXZlcnNhbC91bml2ZXJzYWwucG5nLnhtbLOxr8jNUShLLSrOzM+zVTLUM1Cyt+PlsikoSi3LTC1XqACKAQUhQEmhEsg1QnDLM1NKMoBCBuZmCMGM1Mz0jBJbJQsDc7igPtBMAFBLAQIAABQAAgAIAJpWWEgVDq0oZAQAAAcRAAAdAAAAAAAAAAEAAAAAAAAAAAB1bml2ZXJzYWwvY29tbW9uX21lc3NhZ2VzLmxuZ1BLAQIAABQAAgAIAJpWWEgIfgsjKQMAAIYMAAAnAAAAAAAAAAEAAAAAAJ8EAAB1bml2ZXJzYWwvZmxhc2hfcHVibGlzaGluZ19zZXR0aW5ncy54bWxQSwECAAAUAAIACACaVlhItfwJZLoCAABVCgAAIQAAAAAAAAABAAAAAAANCAAAdW5pdmVyc2FsL2ZsYXNoX3NraW5fc2V0dGluZ3MueG1sUEsBAgAAFAACAAgAmlZYSCqWD2f+AgAAlwsAACYAAAAAAAAAAQAAAAAABgsAAHVuaXZlcnNhbC9odG1sX3B1Ymxpc2hpbmdfc2V0dGluZ3MueG1sUEsBAgAAFAACAAgAmlZYSGhxUpGaAQAAHwYAAB8AAAAAAAAAAQAAAAAASA4AAHVuaXZlcnNhbC9odG1sX3NraW5fc2V0dGluZ3MuanNQSwECAAAUAAIACACaVlhIPTwv0cEAAADlAQAAGgAAAAAAAAABAAAAAAAfEAAAdW5pdmVyc2FsL2kxOG5fcHJlc2V0cy54bWxQSwECAAAUAAIACACaVlhIs7+zUG0AAAByAAAAHAAAAAAAAAABAAAAAAAYEQAAdW5pdmVyc2FsL2xvY2FsX3NldHRpbmdzLnhtbFBLAQIAABQAAgAIAESUV0cjtE77+wIAALAIAAAUAAAAAAAAAAEAAAAAAL8RAAB1bml2ZXJzYWwvcGxheWVyLnhtbFBLAQIAABQAAgAIAJpWWEgl0C+9wwgAAA8+AAApAAAAAAAAAAEAAAAAAOwUAAB1bml2ZXJzYWwvc2tpbl9jdXN0b21pemF0aW9uX3NldHRpbmdzLnhtbFBLAQIAABQAAgAIAJtWWEhKcspIcQ0AACciAAAXAAAAAAAAAAAAAAAAAPYdAAB1bml2ZXJzYWwvdW5pdmVyc2FsLnBuZ1BLAQIAABQAAgAIAJtWWEiV7pF+SwAAAGsAAAAbAAAAAAAAAAEAAAAAAJwrAAB1bml2ZXJzYWwvdW5pdmVyc2FsLnBuZy54bWxQSwUGAAAAAAsACwBJAwAAICwAAAAA"/>
  <p:tag name="ISPRING_SCORM_ENDPOINT" val="&lt;endpoint&gt;&lt;enable&gt;0&lt;/enable&gt;&lt;lrs&gt;http://&lt;/lrs&gt;&lt;auth&gt;0&lt;/auth&gt;&lt;login&gt;&lt;/login&gt;&lt;password&gt;&lt;/password&gt;&lt;key&gt;&lt;/key&gt;&lt;name&gt;&lt;/name&gt;&lt;email&gt;&lt;/email&gt;&lt;/endpoint&gt;&#10;"/>
  <p:tag name="ISPRING_OUTPUT_FOLDER" val="C:\Users\abc\Desktop"/>
  <p:tag name="ISPRING_PRESENTATION_TITLE" val="37"/>
</p:tagLst>
</file>

<file path=ppt/theme/theme1.xml><?xml version="1.0" encoding="utf-8"?>
<a:theme xmlns:a="http://schemas.openxmlformats.org/drawingml/2006/main" name="Office 主题">
  <a:themeElements>
    <a:clrScheme name="自定义 5">
      <a:dk1>
        <a:srgbClr val="000000"/>
      </a:dk1>
      <a:lt1>
        <a:srgbClr val="FFFFFF"/>
      </a:lt1>
      <a:dk2>
        <a:srgbClr val="000000"/>
      </a:dk2>
      <a:lt2>
        <a:srgbClr val="FFFFFF"/>
      </a:lt2>
      <a:accent1>
        <a:srgbClr val="9B0D13"/>
      </a:accent1>
      <a:accent2>
        <a:srgbClr val="FFBE00"/>
      </a:accent2>
      <a:accent3>
        <a:srgbClr val="D03F56"/>
      </a:accent3>
      <a:accent4>
        <a:srgbClr val="7030A0"/>
      </a:accent4>
      <a:accent5>
        <a:srgbClr val="EEECE1"/>
      </a:accent5>
      <a:accent6>
        <a:srgbClr val="F79646"/>
      </a:accent6>
      <a:hlink>
        <a:srgbClr val="0000FF"/>
      </a:hlink>
      <a:folHlink>
        <a:srgbClr val="800080"/>
      </a:folHlink>
    </a:clrScheme>
    <a:fontScheme name="Temp">
      <a:majorFont>
        <a:latin typeface="Impact"/>
        <a:ea typeface="微软雅黑"/>
        <a:cs typeface=""/>
      </a:majorFont>
      <a:minorFont>
        <a:latin typeface="Impac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2305</Words>
  <Application>WPS 演示</Application>
  <PresentationFormat>自定义</PresentationFormat>
  <Paragraphs>184</Paragraphs>
  <Slides>18</Slides>
  <Notes>37</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18</vt:i4>
      </vt:variant>
    </vt:vector>
  </HeadingPairs>
  <TitlesOfParts>
    <vt:vector size="35" baseType="lpstr">
      <vt:lpstr>Arial</vt:lpstr>
      <vt:lpstr>宋体</vt:lpstr>
      <vt:lpstr>Wingdings</vt:lpstr>
      <vt:lpstr>华康俪金黑W8(P)</vt:lpstr>
      <vt:lpstr>黑体</vt:lpstr>
      <vt:lpstr>Impact</vt:lpstr>
      <vt:lpstr>微软雅黑</vt:lpstr>
      <vt:lpstr>方正粗黑宋简体</vt:lpstr>
      <vt:lpstr>DIN Mittelschrift Std</vt:lpstr>
      <vt:lpstr>Arial Unicode MS</vt:lpstr>
      <vt:lpstr>Calibri</vt:lpstr>
      <vt:lpstr>????</vt:lpstr>
      <vt:lpstr>Segoe Print</vt:lpstr>
      <vt:lpstr>华文行楷</vt:lpstr>
      <vt:lpstr>华文新魏</vt:lpstr>
      <vt:lpstr>华文宋体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棐</cp:lastModifiedBy>
  <cp:revision>4</cp:revision>
  <dcterms:created xsi:type="dcterms:W3CDTF">2024-07-02T02:47:00Z</dcterms:created>
  <dcterms:modified xsi:type="dcterms:W3CDTF">2024-07-02T11:22:18Z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0E7E9FDC263B4186AF2C2A6718AEF845</vt:lpwstr>
  </property>
  <property fmtid="{D5CDD505-2E9C-101B-9397-08002B2CF9AE}" pid="3" name="KSOProductBuildVer">
    <vt:lpwstr>2052-11.8.2.11718</vt:lpwstr>
  </property>
</Properties>
</file>